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entury Gothic" panose="020B0502020202020204" pitchFamily="34" charset="0"/>
      <p:regular r:id="rId14"/>
      <p:bold r:id="rId15"/>
      <p:italic r:id="rId16"/>
      <p:boldItalic r:id="rId17"/>
    </p:embeddedFont>
    <p:embeddedFont>
      <p:font typeface="Droid Sans"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28867242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7" name="Shape 24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732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83898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60143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6" name="Shape 25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690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63" name="Shape 26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4837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2" name="Shape 27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196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9" name="Shape 27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8222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7" name="Shape 28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4502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40458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52977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01967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2"/>
        <p:cNvGrpSpPr/>
        <p:nvPr/>
      </p:nvGrpSpPr>
      <p:grpSpPr>
        <a:xfrm>
          <a:off x="0" y="0"/>
          <a:ext cx="0" cy="0"/>
          <a:chOff x="0" y="0"/>
          <a:chExt cx="0" cy="0"/>
        </a:xfrm>
      </p:grpSpPr>
      <p:grpSp>
        <p:nvGrpSpPr>
          <p:cNvPr id="23" name="Shape 23"/>
          <p:cNvGrpSpPr/>
          <p:nvPr/>
        </p:nvGrpSpPr>
        <p:grpSpPr>
          <a:xfrm>
            <a:off x="0" y="0"/>
            <a:ext cx="12192000" cy="6858000"/>
            <a:chOff x="0" y="0"/>
            <a:chExt cx="12192000" cy="6858000"/>
          </a:xfrm>
        </p:grpSpPr>
        <p:sp>
          <p:nvSpPr>
            <p:cNvPr id="24" name="Shape 24"/>
            <p:cNvSpPr/>
            <p:nvPr/>
          </p:nvSpPr>
          <p:spPr>
            <a:xfrm>
              <a:off x="0" y="0"/>
              <a:ext cx="12192000" cy="6858000"/>
            </a:xfrm>
            <a:prstGeom prst="rect">
              <a:avLst/>
            </a:prstGeom>
            <a:blipFill rotWithShape="1">
              <a:blip r:embed="rId2">
                <a:alphaModFix/>
              </a:blip>
              <a:stretch>
                <a:fillRect/>
              </a:stretch>
            </a:blip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0" y="1586"/>
              <a:ext cx="12192000" cy="6856412"/>
            </a:xfrm>
            <a:custGeom>
              <a:avLst/>
              <a:gdLst/>
              <a:ahLst/>
              <a:cxnLst/>
              <a:rect l="0" t="0" r="0" b="0"/>
              <a:pathLst>
                <a:path w="120000" h="120000" extrusionOk="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26" name="Shape 26"/>
          <p:cNvSpPr txBox="1">
            <a:spLocks noGrp="1"/>
          </p:cNvSpPr>
          <p:nvPr>
            <p:ph type="ctrTitle"/>
          </p:nvPr>
        </p:nvSpPr>
        <p:spPr>
          <a:xfrm>
            <a:off x="1154954" y="2099733"/>
            <a:ext cx="8825657" cy="2677648"/>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54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7" name="Shape 27"/>
          <p:cNvSpPr txBox="1">
            <a:spLocks noGrp="1"/>
          </p:cNvSpPr>
          <p:nvPr>
            <p:ph type="subTitle" idx="1"/>
          </p:nvPr>
        </p:nvSpPr>
        <p:spPr>
          <a:xfrm>
            <a:off x="1154954" y="4777380"/>
            <a:ext cx="8825657" cy="861420"/>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800" b="0" i="0" u="none" strike="noStrike" cap="none">
                <a:solidFill>
                  <a:srgbClr val="EE52A4"/>
                </a:solidFill>
                <a:latin typeface="Century Gothic"/>
                <a:ea typeface="Century Gothic"/>
                <a:cs typeface="Century Gothic"/>
                <a:sym typeface="Century Gothic"/>
              </a:defRPr>
            </a:lvl1pPr>
            <a:lvl2pPr marL="457200" marR="0" lvl="1" indent="0" algn="ctr" rtl="0">
              <a:spcBef>
                <a:spcPts val="1000"/>
              </a:spcBef>
              <a:spcAft>
                <a:spcPts val="0"/>
              </a:spcAft>
              <a:buClr>
                <a:schemeClr val="accent1"/>
              </a:buClr>
              <a:buFont typeface="Noto Sans Symbols"/>
              <a:buNone/>
              <a:defRPr sz="1600" b="0" i="0" u="none" strike="noStrike" cap="none">
                <a:solidFill>
                  <a:srgbClr val="888888"/>
                </a:solidFill>
                <a:latin typeface="Century Gothic"/>
                <a:ea typeface="Century Gothic"/>
                <a:cs typeface="Century Gothic"/>
                <a:sym typeface="Century Gothic"/>
              </a:defRPr>
            </a:lvl2pPr>
            <a:lvl3pPr marL="914400" marR="0" lvl="2" indent="0" algn="ctr"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3pPr>
            <a:lvl4pPr marL="1371600" marR="0" lvl="3" indent="0" algn="ctr" rtl="0">
              <a:spcBef>
                <a:spcPts val="1000"/>
              </a:spcBef>
              <a:spcAft>
                <a:spcPts val="0"/>
              </a:spcAft>
              <a:buClr>
                <a:schemeClr val="accent1"/>
              </a:buClr>
              <a:buFont typeface="Noto Sans Symbols"/>
              <a:buNone/>
              <a:defRPr sz="1200" b="0" i="0" u="none" strike="noStrike" cap="none">
                <a:solidFill>
                  <a:srgbClr val="888888"/>
                </a:solidFill>
                <a:latin typeface="Century Gothic"/>
                <a:ea typeface="Century Gothic"/>
                <a:cs typeface="Century Gothic"/>
                <a:sym typeface="Century Gothic"/>
              </a:defRPr>
            </a:lvl4pPr>
            <a:lvl5pPr marL="1828800" marR="0" lvl="4" indent="0" algn="ctr" rtl="0">
              <a:spcBef>
                <a:spcPts val="1000"/>
              </a:spcBef>
              <a:spcAft>
                <a:spcPts val="0"/>
              </a:spcAft>
              <a:buClr>
                <a:schemeClr val="accent1"/>
              </a:buClr>
              <a:buFont typeface="Noto Sans Symbols"/>
              <a:buNone/>
              <a:defRPr sz="1200" b="0" i="0" u="none" strike="noStrike" cap="none">
                <a:solidFill>
                  <a:srgbClr val="888888"/>
                </a:solidFill>
                <a:latin typeface="Century Gothic"/>
                <a:ea typeface="Century Gothic"/>
                <a:cs typeface="Century Gothic"/>
                <a:sym typeface="Century Gothic"/>
              </a:defRPr>
            </a:lvl5pPr>
            <a:lvl6pPr marL="2286000" marR="0" lvl="5" indent="0" algn="ctr" rtl="0">
              <a:spcBef>
                <a:spcPts val="1000"/>
              </a:spcBef>
              <a:spcAft>
                <a:spcPts val="0"/>
              </a:spcAft>
              <a:buClr>
                <a:schemeClr val="accent1"/>
              </a:buClr>
              <a:buFont typeface="Noto Sans Symbols"/>
              <a:buNone/>
              <a:defRPr sz="1200" b="0" i="0" u="none" strike="noStrike" cap="none">
                <a:solidFill>
                  <a:srgbClr val="888888"/>
                </a:solidFill>
                <a:latin typeface="Century Gothic"/>
                <a:ea typeface="Century Gothic"/>
                <a:cs typeface="Century Gothic"/>
                <a:sym typeface="Century Gothic"/>
              </a:defRPr>
            </a:lvl6pPr>
            <a:lvl7pPr marL="2743200" marR="0" lvl="6" indent="0" algn="ctr" rtl="0">
              <a:spcBef>
                <a:spcPts val="1000"/>
              </a:spcBef>
              <a:spcAft>
                <a:spcPts val="0"/>
              </a:spcAft>
              <a:buClr>
                <a:schemeClr val="accent1"/>
              </a:buClr>
              <a:buFont typeface="Noto Sans Symbols"/>
              <a:buNone/>
              <a:defRPr sz="1200" b="0" i="0" u="none" strike="noStrike" cap="none">
                <a:solidFill>
                  <a:srgbClr val="888888"/>
                </a:solidFill>
                <a:latin typeface="Century Gothic"/>
                <a:ea typeface="Century Gothic"/>
                <a:cs typeface="Century Gothic"/>
                <a:sym typeface="Century Gothic"/>
              </a:defRPr>
            </a:lvl7pPr>
            <a:lvl8pPr marL="3200400" marR="0" lvl="7" indent="0" algn="ctr" rtl="0">
              <a:spcBef>
                <a:spcPts val="1000"/>
              </a:spcBef>
              <a:spcAft>
                <a:spcPts val="0"/>
              </a:spcAft>
              <a:buClr>
                <a:schemeClr val="accent1"/>
              </a:buClr>
              <a:buFont typeface="Noto Sans Symbols"/>
              <a:buNone/>
              <a:defRPr sz="1200" b="0" i="0" u="none" strike="noStrike" cap="none">
                <a:solidFill>
                  <a:srgbClr val="888888"/>
                </a:solidFill>
                <a:latin typeface="Century Gothic"/>
                <a:ea typeface="Century Gothic"/>
                <a:cs typeface="Century Gothic"/>
                <a:sym typeface="Century Gothic"/>
              </a:defRPr>
            </a:lvl8pPr>
            <a:lvl9pPr marL="3657600" marR="0" lvl="8" indent="0" algn="ctr" rtl="0">
              <a:spcBef>
                <a:spcPts val="1000"/>
              </a:spcBef>
              <a:spcAft>
                <a:spcPts val="0"/>
              </a:spcAft>
              <a:buClr>
                <a:schemeClr val="accent1"/>
              </a:buClr>
              <a:buFont typeface="Noto Sans Symbols"/>
              <a:buNone/>
              <a:defRPr sz="1200" b="0" i="0" u="none" strike="noStrike" cap="none">
                <a:solidFill>
                  <a:srgbClr val="888888"/>
                </a:solidFill>
                <a:latin typeface="Century Gothic"/>
                <a:ea typeface="Century Gothic"/>
                <a:cs typeface="Century Gothic"/>
                <a:sym typeface="Century Gothic"/>
              </a:defRPr>
            </a:lvl9pPr>
          </a:lstStyle>
          <a:p>
            <a:endParaRPr/>
          </a:p>
        </p:txBody>
      </p:sp>
      <p:sp>
        <p:nvSpPr>
          <p:cNvPr id="28" name="Shape 28"/>
          <p:cNvSpPr txBox="1">
            <a:spLocks noGrp="1"/>
          </p:cNvSpPr>
          <p:nvPr>
            <p:ph type="dt" idx="10"/>
          </p:nvPr>
        </p:nvSpPr>
        <p:spPr>
          <a:xfrm rot="5400000">
            <a:off x="10158983" y="1792224"/>
            <a:ext cx="990598" cy="304798"/>
          </a:xfrm>
          <a:prstGeom prst="rect">
            <a:avLst/>
          </a:prstGeom>
          <a:noFill/>
          <a:ln>
            <a:noFill/>
          </a:ln>
        </p:spPr>
        <p:txBody>
          <a:bodyPr lIns="91425" tIns="91425" rIns="91425" bIns="91425" anchor="t" anchorCtr="0"/>
          <a:lstStyle>
            <a:lvl1pPr marL="0" marR="0" lvl="0" indent="0" algn="l" rtl="0">
              <a:spcBef>
                <a:spcPts val="0"/>
              </a:spcBef>
              <a:buNone/>
              <a:defRPr sz="10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 name="Shape 29"/>
          <p:cNvSpPr txBox="1">
            <a:spLocks noGrp="1"/>
          </p:cNvSpPr>
          <p:nvPr>
            <p:ph type="ftr" idx="11"/>
          </p:nvPr>
        </p:nvSpPr>
        <p:spPr>
          <a:xfrm rot="5400000">
            <a:off x="8951976" y="3227831"/>
            <a:ext cx="3859794" cy="304801"/>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 name="Shape 30"/>
          <p:cNvSpPr/>
          <p:nvPr/>
        </p:nvSpPr>
        <p:spPr>
          <a:xfrm>
            <a:off x="10437811" y="0"/>
            <a:ext cx="685799" cy="1143000"/>
          </a:xfrm>
          <a:prstGeom prst="rect">
            <a:avLst/>
          </a:prstGeom>
          <a:solidFill>
            <a:schemeClr val="accent1"/>
          </a:solidFill>
          <a:ln>
            <a:noFill/>
          </a:ln>
          <a:effectLst>
            <a:outerShdw blurRad="38100" dist="25400" dir="5400000" rotWithShape="0">
              <a:srgbClr val="000000">
                <a:alpha val="44705"/>
              </a:srgbClr>
            </a:outerShdw>
          </a:effectLst>
        </p:spPr>
        <p:txBody>
          <a:bodyPr lIns="91425" tIns="91425" rIns="91425" bIns="91425" anchor="ctr" anchorCtr="0">
            <a:noAutofit/>
          </a:bodyPr>
          <a:lstStyle/>
          <a:p>
            <a:pPr lvl="0">
              <a:spcBef>
                <a:spcPts val="0"/>
              </a:spcBef>
              <a:buNone/>
            </a:pPr>
            <a:endParaRPr/>
          </a:p>
        </p:txBody>
      </p:sp>
      <p:sp>
        <p:nvSpPr>
          <p:cNvPr id="31" name="Shape 31"/>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GB" sz="2800" b="0" i="0" u="none" strike="noStrike" cap="none">
                <a:solidFill>
                  <a:schemeClr val="lt1"/>
                </a:solidFill>
                <a:latin typeface="Century Gothic"/>
                <a:ea typeface="Century Gothic"/>
                <a:cs typeface="Century Gothic"/>
                <a:sym typeface="Century Gothic"/>
              </a:rPr>
              <a:t>‹#›</a:t>
            </a:fld>
            <a:endParaRPr lang="en-GB"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120"/>
        <p:cNvGrpSpPr/>
        <p:nvPr/>
      </p:nvGrpSpPr>
      <p:grpSpPr>
        <a:xfrm>
          <a:off x="0" y="0"/>
          <a:ext cx="0" cy="0"/>
          <a:chOff x="0" y="0"/>
          <a:chExt cx="0" cy="0"/>
        </a:xfrm>
      </p:grpSpPr>
      <p:grpSp>
        <p:nvGrpSpPr>
          <p:cNvPr id="121" name="Shape 121"/>
          <p:cNvGrpSpPr/>
          <p:nvPr/>
        </p:nvGrpSpPr>
        <p:grpSpPr>
          <a:xfrm>
            <a:off x="0" y="0"/>
            <a:ext cx="12192000" cy="6858000"/>
            <a:chOff x="0" y="0"/>
            <a:chExt cx="12192000" cy="6858000"/>
          </a:xfrm>
        </p:grpSpPr>
        <p:sp>
          <p:nvSpPr>
            <p:cNvPr id="122" name="Shape 122"/>
            <p:cNvSpPr/>
            <p:nvPr/>
          </p:nvSpPr>
          <p:spPr>
            <a:xfrm>
              <a:off x="0" y="0"/>
              <a:ext cx="12192000" cy="6858000"/>
            </a:xfrm>
            <a:prstGeom prst="rect">
              <a:avLst/>
            </a:prstGeom>
            <a:blipFill rotWithShape="1">
              <a:blip r:embed="rId2">
                <a:alphaModFix/>
              </a:blip>
              <a:stretch>
                <a:fillRect/>
              </a:stretch>
            </a:blipFill>
            <a:ln>
              <a:noFill/>
            </a:ln>
          </p:spPr>
          <p:txBody>
            <a:bodyPr lIns="91425" tIns="91425" rIns="91425" bIns="91425" anchor="ctr" anchorCtr="0">
              <a:noAutofit/>
            </a:bodyPr>
            <a:lstStyle/>
            <a:p>
              <a:pPr lvl="0">
                <a:spcBef>
                  <a:spcPts val="0"/>
                </a:spcBef>
                <a:buNone/>
              </a:pPr>
              <a:endParaRPr/>
            </a:p>
          </p:txBody>
        </p:sp>
        <p:sp>
          <p:nvSpPr>
            <p:cNvPr id="123" name="Shape 123"/>
            <p:cNvSpPr/>
            <p:nvPr/>
          </p:nvSpPr>
          <p:spPr>
            <a:xfrm>
              <a:off x="0" y="2667000"/>
              <a:ext cx="4190999" cy="4190999"/>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24" name="Shape 12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25" name="Shape 125"/>
            <p:cNvSpPr/>
            <p:nvPr/>
          </p:nvSpPr>
          <p:spPr>
            <a:xfrm>
              <a:off x="8609011" y="5867400"/>
              <a:ext cx="990599" cy="990599"/>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26" name="Shape 126"/>
            <p:cNvSpPr/>
            <p:nvPr/>
          </p:nvSpPr>
          <p:spPr>
            <a:xfrm>
              <a:off x="8609011"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27" name="Shape 127"/>
            <p:cNvSpPr/>
            <p:nvPr/>
          </p:nvSpPr>
          <p:spPr>
            <a:xfrm>
              <a:off x="7999411" y="8463"/>
              <a:ext cx="1600199" cy="1600199"/>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28" name="Shape 128"/>
            <p:cNvSpPr/>
            <p:nvPr/>
          </p:nvSpPr>
          <p:spPr>
            <a:xfrm rot="10371525">
              <a:off x="263766" y="4438254"/>
              <a:ext cx="3299406" cy="440923"/>
            </a:xfrm>
            <a:custGeom>
              <a:avLst/>
              <a:gdLst/>
              <a:ahLst/>
              <a:cxnLst/>
              <a:rect l="0" t="0" r="0" b="0"/>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lIns="91425" tIns="91425" rIns="91425" bIns="91425" anchor="ctr" anchorCtr="0">
              <a:noAutofit/>
            </a:bodyPr>
            <a:lstStyle/>
            <a:p>
              <a:pPr lvl="0">
                <a:spcBef>
                  <a:spcPts val="0"/>
                </a:spcBef>
                <a:buNone/>
              </a:pPr>
              <a:endParaRPr/>
            </a:p>
          </p:txBody>
        </p:sp>
        <p:sp>
          <p:nvSpPr>
            <p:cNvPr id="129" name="Shape 129"/>
            <p:cNvSpPr/>
            <p:nvPr/>
          </p:nvSpPr>
          <p:spPr>
            <a:xfrm rot="10800000">
              <a:off x="459505" y="321130"/>
              <a:ext cx="11277600" cy="4533899"/>
            </a:xfrm>
            <a:custGeom>
              <a:avLst/>
              <a:gdLst/>
              <a:ahLst/>
              <a:cxnLst/>
              <a:rect l="0" t="0" r="0" b="0"/>
              <a:pathLst>
                <a:path w="120000" h="120000" extrusionOk="0">
                  <a:moveTo>
                    <a:pt x="0" y="0"/>
                  </a:moveTo>
                  <a:lnTo>
                    <a:pt x="0" y="120000"/>
                  </a:lnTo>
                  <a:lnTo>
                    <a:pt x="120000" y="120000"/>
                  </a:lnTo>
                  <a:lnTo>
                    <a:pt x="120000" y="42"/>
                  </a:lnTo>
                  <a:lnTo>
                    <a:pt x="120000" y="42"/>
                  </a:lnTo>
                  <a:lnTo>
                    <a:pt x="117280" y="1092"/>
                  </a:lnTo>
                  <a:lnTo>
                    <a:pt x="114560" y="2100"/>
                  </a:lnTo>
                  <a:lnTo>
                    <a:pt x="111841" y="3067"/>
                  </a:lnTo>
                  <a:lnTo>
                    <a:pt x="109104" y="3907"/>
                  </a:lnTo>
                  <a:lnTo>
                    <a:pt x="106385" y="4747"/>
                  </a:lnTo>
                  <a:lnTo>
                    <a:pt x="103648" y="5546"/>
                  </a:lnTo>
                  <a:lnTo>
                    <a:pt x="100945" y="6218"/>
                  </a:lnTo>
                  <a:lnTo>
                    <a:pt x="98209" y="6848"/>
                  </a:lnTo>
                  <a:lnTo>
                    <a:pt x="95489" y="7436"/>
                  </a:lnTo>
                  <a:lnTo>
                    <a:pt x="92804" y="7941"/>
                  </a:lnTo>
                  <a:lnTo>
                    <a:pt x="90101" y="8445"/>
                  </a:lnTo>
                  <a:lnTo>
                    <a:pt x="87415" y="8865"/>
                  </a:lnTo>
                  <a:lnTo>
                    <a:pt x="84746" y="9201"/>
                  </a:lnTo>
                  <a:lnTo>
                    <a:pt x="82077" y="9537"/>
                  </a:lnTo>
                  <a:lnTo>
                    <a:pt x="79442" y="9831"/>
                  </a:lnTo>
                  <a:lnTo>
                    <a:pt x="76824" y="10042"/>
                  </a:lnTo>
                  <a:lnTo>
                    <a:pt x="74206" y="10210"/>
                  </a:lnTo>
                  <a:lnTo>
                    <a:pt x="71621" y="10378"/>
                  </a:lnTo>
                  <a:lnTo>
                    <a:pt x="69054" y="10462"/>
                  </a:lnTo>
                  <a:lnTo>
                    <a:pt x="66503" y="10546"/>
                  </a:lnTo>
                  <a:lnTo>
                    <a:pt x="63986" y="10588"/>
                  </a:lnTo>
                  <a:lnTo>
                    <a:pt x="61486" y="10546"/>
                  </a:lnTo>
                  <a:lnTo>
                    <a:pt x="59020" y="10546"/>
                  </a:lnTo>
                  <a:lnTo>
                    <a:pt x="56570" y="10462"/>
                  </a:lnTo>
                  <a:lnTo>
                    <a:pt x="54172" y="10336"/>
                  </a:lnTo>
                  <a:lnTo>
                    <a:pt x="51790" y="10210"/>
                  </a:lnTo>
                  <a:lnTo>
                    <a:pt x="49459" y="10084"/>
                  </a:lnTo>
                  <a:lnTo>
                    <a:pt x="47145" y="9873"/>
                  </a:lnTo>
                  <a:lnTo>
                    <a:pt x="44864" y="9663"/>
                  </a:lnTo>
                  <a:lnTo>
                    <a:pt x="42635" y="9453"/>
                  </a:lnTo>
                  <a:lnTo>
                    <a:pt x="38277" y="8907"/>
                  </a:lnTo>
                  <a:lnTo>
                    <a:pt x="34104" y="8319"/>
                  </a:lnTo>
                  <a:lnTo>
                    <a:pt x="30101" y="7689"/>
                  </a:lnTo>
                  <a:lnTo>
                    <a:pt x="26300" y="7016"/>
                  </a:lnTo>
                  <a:lnTo>
                    <a:pt x="22685" y="6302"/>
                  </a:lnTo>
                  <a:lnTo>
                    <a:pt x="19324" y="5546"/>
                  </a:lnTo>
                  <a:lnTo>
                    <a:pt x="16165" y="4789"/>
                  </a:lnTo>
                  <a:lnTo>
                    <a:pt x="13260" y="4033"/>
                  </a:lnTo>
                  <a:lnTo>
                    <a:pt x="10591" y="3319"/>
                  </a:lnTo>
                  <a:lnTo>
                    <a:pt x="8226" y="2647"/>
                  </a:lnTo>
                  <a:lnTo>
                    <a:pt x="6097" y="2016"/>
                  </a:lnTo>
                  <a:lnTo>
                    <a:pt x="4290" y="1470"/>
                  </a:lnTo>
                  <a:lnTo>
                    <a:pt x="2787" y="966"/>
                  </a:lnTo>
                  <a:lnTo>
                    <a:pt x="709" y="252"/>
                  </a:lnTo>
                  <a:lnTo>
                    <a:pt x="0" y="0"/>
                  </a:lnTo>
                  <a:lnTo>
                    <a:pt x="0" y="0"/>
                  </a:lnTo>
                  <a:close/>
                </a:path>
              </a:pathLst>
            </a:custGeom>
            <a:solidFill>
              <a:schemeClr val="lt1"/>
            </a:solidFill>
            <a:ln>
              <a:noFill/>
            </a:ln>
          </p:spPr>
        </p:sp>
        <p:sp>
          <p:nvSpPr>
            <p:cNvPr id="130" name="Shape 130"/>
            <p:cNvSpPr/>
            <p:nvPr/>
          </p:nvSpPr>
          <p:spPr>
            <a:xfrm>
              <a:off x="0" y="1586"/>
              <a:ext cx="12192000" cy="6856412"/>
            </a:xfrm>
            <a:custGeom>
              <a:avLst/>
              <a:gdLst/>
              <a:ahLst/>
              <a:cxnLst/>
              <a:rect l="0" t="0" r="0" b="0"/>
              <a:pathLst>
                <a:path w="120000" h="120000" extrusionOk="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31" name="Shape 131"/>
          <p:cNvSpPr txBox="1">
            <a:spLocks noGrp="1"/>
          </p:cNvSpPr>
          <p:nvPr>
            <p:ph type="title"/>
          </p:nvPr>
        </p:nvSpPr>
        <p:spPr>
          <a:xfrm>
            <a:off x="1154954" y="4969926"/>
            <a:ext cx="8825659" cy="566737"/>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24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2" name="Shape 132"/>
          <p:cNvSpPr>
            <a:spLocks noGrp="1"/>
          </p:cNvSpPr>
          <p:nvPr>
            <p:ph type="pic" idx="2"/>
          </p:nvPr>
        </p:nvSpPr>
        <p:spPr>
          <a:xfrm>
            <a:off x="1154954" y="685800"/>
            <a:ext cx="8825659" cy="3429000"/>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33" name="Shape 133"/>
          <p:cNvSpPr txBox="1">
            <a:spLocks noGrp="1"/>
          </p:cNvSpPr>
          <p:nvPr>
            <p:ph type="body" idx="1"/>
          </p:nvPr>
        </p:nvSpPr>
        <p:spPr>
          <a:xfrm>
            <a:off x="1154954" y="5536664"/>
            <a:ext cx="8825657" cy="493711"/>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200" b="0" i="0" u="none" strike="noStrike" cap="none">
                <a:solidFill>
                  <a:srgbClr val="EE52A4"/>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34" name="Shape 134"/>
          <p:cNvSpPr txBox="1">
            <a:spLocks noGrp="1"/>
          </p:cNvSpPr>
          <p:nvPr>
            <p:ph type="dt" idx="10"/>
          </p:nvPr>
        </p:nvSpPr>
        <p:spPr>
          <a:xfrm>
            <a:off x="10653103" y="6391837"/>
            <a:ext cx="990598" cy="304798"/>
          </a:xfrm>
          <a:prstGeom prst="rect">
            <a:avLst/>
          </a:prstGeom>
          <a:noFill/>
          <a:ln>
            <a:noFill/>
          </a:ln>
        </p:spPr>
        <p:txBody>
          <a:bodyPr lIns="91425" tIns="91425" rIns="91425" bIns="91425" anchor="ctr" anchorCtr="0"/>
          <a:lstStyle>
            <a:lvl1pPr marL="0" marR="0" lvl="0" indent="0" algn="r"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5" name="Shape 135"/>
          <p:cNvSpPr txBox="1">
            <a:spLocks noGrp="1"/>
          </p:cNvSpPr>
          <p:nvPr>
            <p:ph type="ftr" idx="11"/>
          </p:nvPr>
        </p:nvSpPr>
        <p:spPr>
          <a:xfrm>
            <a:off x="561110" y="6391837"/>
            <a:ext cx="3859794" cy="304801"/>
          </a:xfrm>
          <a:prstGeom prst="rect">
            <a:avLst/>
          </a:prstGeom>
          <a:noFill/>
          <a:ln>
            <a:noFill/>
          </a:ln>
        </p:spPr>
        <p:txBody>
          <a:bodyPr lIns="91425" tIns="91425" rIns="91425" bIns="91425" anchor="ctr" anchorCtr="0"/>
          <a:lstStyle>
            <a:lvl1pPr marL="0" marR="0" lvl="0" indent="0" algn="l"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6" name="Shape 136"/>
          <p:cNvSpPr/>
          <p:nvPr/>
        </p:nvSpPr>
        <p:spPr>
          <a:xfrm>
            <a:off x="10437811" y="0"/>
            <a:ext cx="685799" cy="1143000"/>
          </a:xfrm>
          <a:prstGeom prst="rect">
            <a:avLst/>
          </a:prstGeom>
          <a:solidFill>
            <a:schemeClr val="accent1"/>
          </a:solidFill>
          <a:ln>
            <a:noFill/>
          </a:ln>
          <a:effectLst>
            <a:outerShdw blurRad="38100" dist="25400" dir="5400000" rotWithShape="0">
              <a:srgbClr val="000000">
                <a:alpha val="44705"/>
              </a:srgbClr>
            </a:outerShdw>
          </a:effectLst>
        </p:spPr>
        <p:txBody>
          <a:bodyPr lIns="91425" tIns="91425" rIns="91425" bIns="91425" anchor="ctr" anchorCtr="0">
            <a:noAutofit/>
          </a:bodyPr>
          <a:lstStyle/>
          <a:p>
            <a:pPr lvl="0">
              <a:spcBef>
                <a:spcPts val="0"/>
              </a:spcBef>
              <a:buNone/>
            </a:pPr>
            <a:endParaRPr/>
          </a:p>
        </p:txBody>
      </p:sp>
      <p:sp>
        <p:nvSpPr>
          <p:cNvPr id="137" name="Shape 137"/>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GB" sz="2800" b="0" i="0">
                <a:solidFill>
                  <a:schemeClr val="lt1"/>
                </a:solidFill>
                <a:latin typeface="Century Gothic"/>
                <a:ea typeface="Century Gothic"/>
                <a:cs typeface="Century Gothic"/>
                <a:sym typeface="Century Gothic"/>
              </a:rPr>
              <a:t>‹#›</a:t>
            </a:fld>
            <a:endParaRPr lang="en-GB"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le and Caption">
    <p:spTree>
      <p:nvGrpSpPr>
        <p:cNvPr id="1" name="Shape 138"/>
        <p:cNvGrpSpPr/>
        <p:nvPr/>
      </p:nvGrpSpPr>
      <p:grpSpPr>
        <a:xfrm>
          <a:off x="0" y="0"/>
          <a:ext cx="0" cy="0"/>
          <a:chOff x="0" y="0"/>
          <a:chExt cx="0" cy="0"/>
        </a:xfrm>
      </p:grpSpPr>
      <p:grpSp>
        <p:nvGrpSpPr>
          <p:cNvPr id="139" name="Shape 139"/>
          <p:cNvGrpSpPr/>
          <p:nvPr/>
        </p:nvGrpSpPr>
        <p:grpSpPr>
          <a:xfrm>
            <a:off x="0" y="0"/>
            <a:ext cx="12192000" cy="6858000"/>
            <a:chOff x="0" y="0"/>
            <a:chExt cx="12192000" cy="6858000"/>
          </a:xfrm>
        </p:grpSpPr>
        <p:sp>
          <p:nvSpPr>
            <p:cNvPr id="140" name="Shape 140"/>
            <p:cNvSpPr/>
            <p:nvPr/>
          </p:nvSpPr>
          <p:spPr>
            <a:xfrm>
              <a:off x="0" y="0"/>
              <a:ext cx="12192000" cy="6858000"/>
            </a:xfrm>
            <a:prstGeom prst="rect">
              <a:avLst/>
            </a:prstGeom>
            <a:blipFill rotWithShape="1">
              <a:blip r:embed="rId2">
                <a:alphaModFix/>
              </a:blip>
              <a:stretch>
                <a:fillRect/>
              </a:stretch>
            </a:blipFill>
            <a:ln>
              <a:noFill/>
            </a:ln>
          </p:spPr>
          <p:txBody>
            <a:bodyPr lIns="91425" tIns="91425" rIns="91425" bIns="91425" anchor="ctr" anchorCtr="0">
              <a:noAutofit/>
            </a:bodyPr>
            <a:lstStyle/>
            <a:p>
              <a:pPr lvl="0">
                <a:spcBef>
                  <a:spcPts val="0"/>
                </a:spcBef>
                <a:buNone/>
              </a:pPr>
              <a:endParaRPr/>
            </a:p>
          </p:txBody>
        </p:sp>
        <p:sp>
          <p:nvSpPr>
            <p:cNvPr id="141" name="Shape 141"/>
            <p:cNvSpPr/>
            <p:nvPr/>
          </p:nvSpPr>
          <p:spPr>
            <a:xfrm>
              <a:off x="0" y="2667000"/>
              <a:ext cx="4190999" cy="4190999"/>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42" name="Shape 14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43" name="Shape 143"/>
            <p:cNvSpPr/>
            <p:nvPr/>
          </p:nvSpPr>
          <p:spPr>
            <a:xfrm>
              <a:off x="8609011" y="5867400"/>
              <a:ext cx="990599" cy="990599"/>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44" name="Shape 144"/>
            <p:cNvSpPr/>
            <p:nvPr/>
          </p:nvSpPr>
          <p:spPr>
            <a:xfrm>
              <a:off x="8609011"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45" name="Shape 145"/>
            <p:cNvSpPr/>
            <p:nvPr/>
          </p:nvSpPr>
          <p:spPr>
            <a:xfrm>
              <a:off x="7999411" y="8463"/>
              <a:ext cx="1600199" cy="1600199"/>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46" name="Shape 146"/>
            <p:cNvSpPr/>
            <p:nvPr/>
          </p:nvSpPr>
          <p:spPr>
            <a:xfrm rot="-589932">
              <a:off x="8490951" y="2714874"/>
              <a:ext cx="3299407" cy="440924"/>
            </a:xfrm>
            <a:custGeom>
              <a:avLst/>
              <a:gdLst/>
              <a:ahLst/>
              <a:cxnLst/>
              <a:rect l="0" t="0" r="0" b="0"/>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lIns="91425" tIns="91425" rIns="91425" bIns="91425" anchor="ctr" anchorCtr="0">
              <a:noAutofit/>
            </a:bodyPr>
            <a:lstStyle/>
            <a:p>
              <a:pPr lvl="0">
                <a:spcBef>
                  <a:spcPts val="0"/>
                </a:spcBef>
                <a:buNone/>
              </a:pPr>
              <a:endParaRPr/>
            </a:p>
          </p:txBody>
        </p:sp>
        <p:sp>
          <p:nvSpPr>
            <p:cNvPr id="147" name="Shape 147"/>
            <p:cNvSpPr/>
            <p:nvPr/>
          </p:nvSpPr>
          <p:spPr>
            <a:xfrm>
              <a:off x="455612" y="2801318"/>
              <a:ext cx="11277600" cy="3602636"/>
            </a:xfrm>
            <a:custGeom>
              <a:avLst/>
              <a:gdLst/>
              <a:ahLst/>
              <a:cxnLst/>
              <a:rect l="0" t="0" r="0" b="0"/>
              <a:pathLst>
                <a:path w="120000" h="120000" extrusionOk="0">
                  <a:moveTo>
                    <a:pt x="0" y="0"/>
                  </a:moveTo>
                  <a:lnTo>
                    <a:pt x="0" y="119984"/>
                  </a:lnTo>
                  <a:lnTo>
                    <a:pt x="120000" y="120000"/>
                  </a:lnTo>
                  <a:lnTo>
                    <a:pt x="120000" y="60"/>
                  </a:lnTo>
                  <a:lnTo>
                    <a:pt x="120000" y="60"/>
                  </a:lnTo>
                  <a:lnTo>
                    <a:pt x="117276" y="1374"/>
                  </a:lnTo>
                  <a:lnTo>
                    <a:pt x="114564" y="2642"/>
                  </a:lnTo>
                  <a:lnTo>
                    <a:pt x="111840" y="3866"/>
                  </a:lnTo>
                  <a:lnTo>
                    <a:pt x="109104" y="4923"/>
                  </a:lnTo>
                  <a:lnTo>
                    <a:pt x="106380" y="5980"/>
                  </a:lnTo>
                  <a:lnTo>
                    <a:pt x="103644" y="6977"/>
                  </a:lnTo>
                  <a:lnTo>
                    <a:pt x="100944" y="7822"/>
                  </a:lnTo>
                  <a:lnTo>
                    <a:pt x="98208" y="8623"/>
                  </a:lnTo>
                  <a:lnTo>
                    <a:pt x="95484" y="9363"/>
                  </a:lnTo>
                  <a:lnTo>
                    <a:pt x="92808" y="9997"/>
                  </a:lnTo>
                  <a:lnTo>
                    <a:pt x="90096" y="10631"/>
                  </a:lnTo>
                  <a:lnTo>
                    <a:pt x="87420" y="11160"/>
                  </a:lnTo>
                  <a:lnTo>
                    <a:pt x="84744" y="11583"/>
                  </a:lnTo>
                  <a:lnTo>
                    <a:pt x="82080" y="12006"/>
                  </a:lnTo>
                  <a:lnTo>
                    <a:pt x="79440" y="12368"/>
                  </a:lnTo>
                  <a:lnTo>
                    <a:pt x="76824" y="12640"/>
                  </a:lnTo>
                  <a:lnTo>
                    <a:pt x="74208" y="12851"/>
                  </a:lnTo>
                  <a:lnTo>
                    <a:pt x="71616" y="13063"/>
                  </a:lnTo>
                  <a:lnTo>
                    <a:pt x="69060" y="13168"/>
                  </a:lnTo>
                  <a:lnTo>
                    <a:pt x="66504" y="13274"/>
                  </a:lnTo>
                  <a:lnTo>
                    <a:pt x="63984" y="13319"/>
                  </a:lnTo>
                  <a:lnTo>
                    <a:pt x="61488" y="13274"/>
                  </a:lnTo>
                  <a:lnTo>
                    <a:pt x="59016" y="13274"/>
                  </a:lnTo>
                  <a:lnTo>
                    <a:pt x="56568" y="13168"/>
                  </a:lnTo>
                  <a:lnTo>
                    <a:pt x="54168" y="13002"/>
                  </a:lnTo>
                  <a:lnTo>
                    <a:pt x="51792" y="12851"/>
                  </a:lnTo>
                  <a:lnTo>
                    <a:pt x="49464" y="12685"/>
                  </a:lnTo>
                  <a:lnTo>
                    <a:pt x="47148" y="12428"/>
                  </a:lnTo>
                  <a:lnTo>
                    <a:pt x="44868" y="12157"/>
                  </a:lnTo>
                  <a:lnTo>
                    <a:pt x="42636" y="11900"/>
                  </a:lnTo>
                  <a:lnTo>
                    <a:pt x="38280" y="11205"/>
                  </a:lnTo>
                  <a:lnTo>
                    <a:pt x="34104" y="10465"/>
                  </a:lnTo>
                  <a:lnTo>
                    <a:pt x="30096" y="9680"/>
                  </a:lnTo>
                  <a:lnTo>
                    <a:pt x="26304" y="8834"/>
                  </a:lnTo>
                  <a:lnTo>
                    <a:pt x="22680" y="7928"/>
                  </a:lnTo>
                  <a:lnTo>
                    <a:pt x="19320" y="6977"/>
                  </a:lnTo>
                  <a:lnTo>
                    <a:pt x="16164" y="6025"/>
                  </a:lnTo>
                  <a:lnTo>
                    <a:pt x="13260" y="5074"/>
                  </a:lnTo>
                  <a:lnTo>
                    <a:pt x="10596" y="4183"/>
                  </a:lnTo>
                  <a:lnTo>
                    <a:pt x="8232" y="3337"/>
                  </a:lnTo>
                  <a:lnTo>
                    <a:pt x="6096" y="2537"/>
                  </a:lnTo>
                  <a:lnTo>
                    <a:pt x="4296" y="1857"/>
                  </a:lnTo>
                  <a:lnTo>
                    <a:pt x="2784" y="1223"/>
                  </a:lnTo>
                  <a:lnTo>
                    <a:pt x="708" y="317"/>
                  </a:lnTo>
                  <a:lnTo>
                    <a:pt x="0" y="0"/>
                  </a:lnTo>
                  <a:lnTo>
                    <a:pt x="0" y="0"/>
                  </a:lnTo>
                  <a:close/>
                </a:path>
              </a:pathLst>
            </a:custGeom>
            <a:solidFill>
              <a:schemeClr val="lt1"/>
            </a:solidFill>
            <a:ln>
              <a:noFill/>
            </a:ln>
          </p:spPr>
        </p:sp>
        <p:sp>
          <p:nvSpPr>
            <p:cNvPr id="148" name="Shape 148"/>
            <p:cNvSpPr/>
            <p:nvPr/>
          </p:nvSpPr>
          <p:spPr>
            <a:xfrm>
              <a:off x="0" y="1586"/>
              <a:ext cx="12192000" cy="6856412"/>
            </a:xfrm>
            <a:custGeom>
              <a:avLst/>
              <a:gdLst/>
              <a:ahLst/>
              <a:cxnLst/>
              <a:rect l="0" t="0" r="0" b="0"/>
              <a:pathLst>
                <a:path w="120000" h="120000" extrusionOk="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49" name="Shape 149"/>
          <p:cNvSpPr txBox="1">
            <a:spLocks noGrp="1"/>
          </p:cNvSpPr>
          <p:nvPr>
            <p:ph type="title"/>
          </p:nvPr>
        </p:nvSpPr>
        <p:spPr>
          <a:xfrm>
            <a:off x="1148798" y="1063416"/>
            <a:ext cx="8831816" cy="1372985"/>
          </a:xfrm>
          <a:prstGeom prst="rect">
            <a:avLst/>
          </a:prstGeom>
          <a:noFill/>
          <a:ln>
            <a:noFill/>
          </a:ln>
        </p:spPr>
        <p:txBody>
          <a:bodyPr lIns="91425" tIns="91425" rIns="91425" bIns="91425" anchor="ctr" anchorCtr="0"/>
          <a:lstStyle>
            <a:lvl1pPr marL="0" marR="0" lvl="0" indent="0" algn="l" rtl="0">
              <a:spcBef>
                <a:spcPts val="0"/>
              </a:spcBef>
              <a:buClr>
                <a:schemeClr val="lt2"/>
              </a:buClr>
              <a:buFont typeface="Century Gothic"/>
              <a:buNone/>
              <a:defRPr sz="40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50" name="Shape 150"/>
          <p:cNvSpPr txBox="1">
            <a:spLocks noGrp="1"/>
          </p:cNvSpPr>
          <p:nvPr>
            <p:ph type="body" idx="1"/>
          </p:nvPr>
        </p:nvSpPr>
        <p:spPr>
          <a:xfrm>
            <a:off x="1154954" y="3543300"/>
            <a:ext cx="8825659" cy="2476500"/>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8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51" name="Shape 151"/>
          <p:cNvSpPr txBox="1">
            <a:spLocks noGrp="1"/>
          </p:cNvSpPr>
          <p:nvPr>
            <p:ph type="dt" idx="10"/>
          </p:nvPr>
        </p:nvSpPr>
        <p:spPr>
          <a:xfrm>
            <a:off x="10653103" y="6391837"/>
            <a:ext cx="990598" cy="304798"/>
          </a:xfrm>
          <a:prstGeom prst="rect">
            <a:avLst/>
          </a:prstGeom>
          <a:noFill/>
          <a:ln>
            <a:noFill/>
          </a:ln>
        </p:spPr>
        <p:txBody>
          <a:bodyPr lIns="91425" tIns="91425" rIns="91425" bIns="91425" anchor="ctr" anchorCtr="0"/>
          <a:lstStyle>
            <a:lvl1pPr marL="0" marR="0" lvl="0" indent="0" algn="r"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2" name="Shape 152"/>
          <p:cNvSpPr txBox="1">
            <a:spLocks noGrp="1"/>
          </p:cNvSpPr>
          <p:nvPr>
            <p:ph type="ftr" idx="11"/>
          </p:nvPr>
        </p:nvSpPr>
        <p:spPr>
          <a:xfrm>
            <a:off x="561110" y="6391837"/>
            <a:ext cx="3859794" cy="304801"/>
          </a:xfrm>
          <a:prstGeom prst="rect">
            <a:avLst/>
          </a:prstGeom>
          <a:noFill/>
          <a:ln>
            <a:noFill/>
          </a:ln>
        </p:spPr>
        <p:txBody>
          <a:bodyPr lIns="91425" tIns="91425" rIns="91425" bIns="91425" anchor="ctr" anchorCtr="0"/>
          <a:lstStyle>
            <a:lvl1pPr marL="0" marR="0" lvl="0" indent="0" algn="l"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3" name="Shape 153"/>
          <p:cNvSpPr/>
          <p:nvPr/>
        </p:nvSpPr>
        <p:spPr>
          <a:xfrm>
            <a:off x="10437811" y="0"/>
            <a:ext cx="685799" cy="1143000"/>
          </a:xfrm>
          <a:prstGeom prst="rect">
            <a:avLst/>
          </a:prstGeom>
          <a:solidFill>
            <a:schemeClr val="accent1"/>
          </a:solidFill>
          <a:ln>
            <a:noFill/>
          </a:ln>
          <a:effectLst>
            <a:outerShdw blurRad="38100" dist="25400" dir="5400000" rotWithShape="0">
              <a:srgbClr val="000000">
                <a:alpha val="44705"/>
              </a:srgbClr>
            </a:outerShdw>
          </a:effectLst>
        </p:spPr>
        <p:txBody>
          <a:bodyPr lIns="91425" tIns="91425" rIns="91425" bIns="91425" anchor="ctr" anchorCtr="0">
            <a:noAutofit/>
          </a:bodyPr>
          <a:lstStyle/>
          <a:p>
            <a:pPr lvl="0">
              <a:spcBef>
                <a:spcPts val="0"/>
              </a:spcBef>
              <a:buNone/>
            </a:pPr>
            <a:endParaRPr/>
          </a:p>
        </p:txBody>
      </p:sp>
      <p:sp>
        <p:nvSpPr>
          <p:cNvPr id="154" name="Shape 154"/>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GB" sz="2800" b="0" i="0">
                <a:solidFill>
                  <a:schemeClr val="lt1"/>
                </a:solidFill>
                <a:latin typeface="Century Gothic"/>
                <a:ea typeface="Century Gothic"/>
                <a:cs typeface="Century Gothic"/>
                <a:sym typeface="Century Gothic"/>
              </a:rPr>
              <a:t>‹#›</a:t>
            </a:fld>
            <a:endParaRPr lang="en-GB"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Quote with Caption">
    <p:spTree>
      <p:nvGrpSpPr>
        <p:cNvPr id="1" name="Shape 155"/>
        <p:cNvGrpSpPr/>
        <p:nvPr/>
      </p:nvGrpSpPr>
      <p:grpSpPr>
        <a:xfrm>
          <a:off x="0" y="0"/>
          <a:ext cx="0" cy="0"/>
          <a:chOff x="0" y="0"/>
          <a:chExt cx="0" cy="0"/>
        </a:xfrm>
      </p:grpSpPr>
      <p:grpSp>
        <p:nvGrpSpPr>
          <p:cNvPr id="156" name="Shape 156"/>
          <p:cNvGrpSpPr/>
          <p:nvPr/>
        </p:nvGrpSpPr>
        <p:grpSpPr>
          <a:xfrm>
            <a:off x="0" y="0"/>
            <a:ext cx="12192000" cy="6858000"/>
            <a:chOff x="0" y="0"/>
            <a:chExt cx="12192000" cy="6858000"/>
          </a:xfrm>
        </p:grpSpPr>
        <p:sp>
          <p:nvSpPr>
            <p:cNvPr id="157" name="Shape 157"/>
            <p:cNvSpPr/>
            <p:nvPr/>
          </p:nvSpPr>
          <p:spPr>
            <a:xfrm>
              <a:off x="0" y="0"/>
              <a:ext cx="12192000" cy="6858000"/>
            </a:xfrm>
            <a:prstGeom prst="rect">
              <a:avLst/>
            </a:prstGeom>
            <a:blipFill rotWithShape="1">
              <a:blip r:embed="rId2">
                <a:alphaModFix/>
              </a:blip>
              <a:stretch>
                <a:fillRect/>
              </a:stretch>
            </a:blipFill>
            <a:ln>
              <a:noFill/>
            </a:ln>
          </p:spPr>
          <p:txBody>
            <a:bodyPr lIns="91425" tIns="91425" rIns="91425" bIns="91425" anchor="ctr" anchorCtr="0">
              <a:noAutofit/>
            </a:bodyPr>
            <a:lstStyle/>
            <a:p>
              <a:pPr lvl="0">
                <a:spcBef>
                  <a:spcPts val="0"/>
                </a:spcBef>
                <a:buNone/>
              </a:pPr>
              <a:endParaRPr/>
            </a:p>
          </p:txBody>
        </p:sp>
        <p:sp>
          <p:nvSpPr>
            <p:cNvPr id="158" name="Shape 158"/>
            <p:cNvSpPr/>
            <p:nvPr/>
          </p:nvSpPr>
          <p:spPr>
            <a:xfrm>
              <a:off x="0" y="2667000"/>
              <a:ext cx="4190999" cy="4190999"/>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59" name="Shape 15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60" name="Shape 160"/>
            <p:cNvSpPr/>
            <p:nvPr/>
          </p:nvSpPr>
          <p:spPr>
            <a:xfrm>
              <a:off x="8609011" y="5867400"/>
              <a:ext cx="990599" cy="990599"/>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61" name="Shape 161"/>
            <p:cNvSpPr/>
            <p:nvPr/>
          </p:nvSpPr>
          <p:spPr>
            <a:xfrm>
              <a:off x="8609011"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62" name="Shape 162"/>
            <p:cNvSpPr/>
            <p:nvPr/>
          </p:nvSpPr>
          <p:spPr>
            <a:xfrm>
              <a:off x="7999411" y="8463"/>
              <a:ext cx="1600199" cy="1600199"/>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63" name="Shape 163"/>
            <p:cNvSpPr/>
            <p:nvPr/>
          </p:nvSpPr>
          <p:spPr>
            <a:xfrm rot="-589932">
              <a:off x="8490951" y="4185117"/>
              <a:ext cx="3299407" cy="440924"/>
            </a:xfrm>
            <a:custGeom>
              <a:avLst/>
              <a:gdLst/>
              <a:ahLst/>
              <a:cxnLst/>
              <a:rect l="0" t="0" r="0" b="0"/>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lIns="91425" tIns="91425" rIns="91425" bIns="91425" anchor="ctr" anchorCtr="0">
              <a:noAutofit/>
            </a:bodyPr>
            <a:lstStyle/>
            <a:p>
              <a:pPr lvl="0">
                <a:spcBef>
                  <a:spcPts val="0"/>
                </a:spcBef>
                <a:buNone/>
              </a:pPr>
              <a:endParaRPr/>
            </a:p>
          </p:txBody>
        </p:sp>
        <p:sp>
          <p:nvSpPr>
            <p:cNvPr id="164" name="Shape 164"/>
            <p:cNvSpPr/>
            <p:nvPr/>
          </p:nvSpPr>
          <p:spPr>
            <a:xfrm>
              <a:off x="455612" y="4241801"/>
              <a:ext cx="11277600" cy="2337161"/>
            </a:xfrm>
            <a:custGeom>
              <a:avLst/>
              <a:gdLst/>
              <a:ahLst/>
              <a:cxnLst/>
              <a:rect l="0" t="0" r="0" b="0"/>
              <a:pathLst>
                <a:path w="120000" h="120000" extrusionOk="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165" name="Shape 165"/>
            <p:cNvSpPr/>
            <p:nvPr/>
          </p:nvSpPr>
          <p:spPr>
            <a:xfrm>
              <a:off x="0" y="1586"/>
              <a:ext cx="12192000" cy="6856412"/>
            </a:xfrm>
            <a:custGeom>
              <a:avLst/>
              <a:gdLst/>
              <a:ahLst/>
              <a:cxnLst/>
              <a:rect l="0" t="0" r="0" b="0"/>
              <a:pathLst>
                <a:path w="120000" h="120000" extrusionOk="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66" name="Shape 166"/>
          <p:cNvSpPr txBox="1"/>
          <p:nvPr/>
        </p:nvSpPr>
        <p:spPr>
          <a:xfrm>
            <a:off x="881566" y="607335"/>
            <a:ext cx="801912" cy="156966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GB" sz="9600" b="0" i="0">
                <a:solidFill>
                  <a:srgbClr val="EE52A4"/>
                </a:solidFill>
                <a:latin typeface="Arial"/>
                <a:ea typeface="Arial"/>
                <a:cs typeface="Arial"/>
                <a:sym typeface="Arial"/>
              </a:rPr>
              <a:t>“</a:t>
            </a:r>
          </a:p>
        </p:txBody>
      </p:sp>
      <p:sp>
        <p:nvSpPr>
          <p:cNvPr id="167" name="Shape 167"/>
          <p:cNvSpPr txBox="1"/>
          <p:nvPr/>
        </p:nvSpPr>
        <p:spPr>
          <a:xfrm>
            <a:off x="9884457" y="2613786"/>
            <a:ext cx="652762" cy="156966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GB" sz="9600" b="0" i="0">
                <a:solidFill>
                  <a:srgbClr val="EE52A4"/>
                </a:solidFill>
                <a:latin typeface="Arial"/>
                <a:ea typeface="Arial"/>
                <a:cs typeface="Arial"/>
                <a:sym typeface="Arial"/>
              </a:rPr>
              <a:t>”</a:t>
            </a:r>
          </a:p>
        </p:txBody>
      </p:sp>
      <p:sp>
        <p:nvSpPr>
          <p:cNvPr id="168" name="Shape 168"/>
          <p:cNvSpPr txBox="1">
            <a:spLocks noGrp="1"/>
          </p:cNvSpPr>
          <p:nvPr>
            <p:ph type="title"/>
          </p:nvPr>
        </p:nvSpPr>
        <p:spPr>
          <a:xfrm>
            <a:off x="1581878" y="982133"/>
            <a:ext cx="8453905" cy="2696631"/>
          </a:xfrm>
          <a:prstGeom prst="rect">
            <a:avLst/>
          </a:prstGeom>
          <a:noFill/>
          <a:ln>
            <a:noFill/>
          </a:ln>
        </p:spPr>
        <p:txBody>
          <a:bodyPr lIns="91425" tIns="91425" rIns="91425" bIns="91425" anchor="ctr" anchorCtr="0"/>
          <a:lstStyle>
            <a:lvl1pPr marL="0" marR="0" lvl="0" indent="0" algn="l" rtl="0">
              <a:spcBef>
                <a:spcPts val="0"/>
              </a:spcBef>
              <a:buClr>
                <a:schemeClr val="lt2"/>
              </a:buClr>
              <a:buFont typeface="Century Gothic"/>
              <a:buNone/>
              <a:defRPr sz="40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69" name="Shape 169"/>
          <p:cNvSpPr txBox="1">
            <a:spLocks noGrp="1"/>
          </p:cNvSpPr>
          <p:nvPr>
            <p:ph type="body" idx="1"/>
          </p:nvPr>
        </p:nvSpPr>
        <p:spPr>
          <a:xfrm>
            <a:off x="1945944" y="3678766"/>
            <a:ext cx="7731219" cy="34217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small">
                <a:solidFill>
                  <a:srgbClr val="EE52A4"/>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70" name="Shape 170"/>
          <p:cNvSpPr txBox="1">
            <a:spLocks noGrp="1"/>
          </p:cNvSpPr>
          <p:nvPr>
            <p:ph type="body" idx="2"/>
          </p:nvPr>
        </p:nvSpPr>
        <p:spPr>
          <a:xfrm>
            <a:off x="1154954" y="5029198"/>
            <a:ext cx="9244897" cy="997857"/>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4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71" name="Shape 171"/>
          <p:cNvSpPr txBox="1">
            <a:spLocks noGrp="1"/>
          </p:cNvSpPr>
          <p:nvPr>
            <p:ph type="dt" idx="10"/>
          </p:nvPr>
        </p:nvSpPr>
        <p:spPr>
          <a:xfrm>
            <a:off x="10653103" y="6391837"/>
            <a:ext cx="990598" cy="304798"/>
          </a:xfrm>
          <a:prstGeom prst="rect">
            <a:avLst/>
          </a:prstGeom>
          <a:noFill/>
          <a:ln>
            <a:noFill/>
          </a:ln>
        </p:spPr>
        <p:txBody>
          <a:bodyPr lIns="91425" tIns="91425" rIns="91425" bIns="91425" anchor="ctr" anchorCtr="0"/>
          <a:lstStyle>
            <a:lvl1pPr marL="0" marR="0" lvl="0" indent="0" algn="r"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2" name="Shape 172"/>
          <p:cNvSpPr txBox="1">
            <a:spLocks noGrp="1"/>
          </p:cNvSpPr>
          <p:nvPr>
            <p:ph type="ftr" idx="11"/>
          </p:nvPr>
        </p:nvSpPr>
        <p:spPr>
          <a:xfrm>
            <a:off x="561110" y="6391837"/>
            <a:ext cx="3859794" cy="304801"/>
          </a:xfrm>
          <a:prstGeom prst="rect">
            <a:avLst/>
          </a:prstGeom>
          <a:noFill/>
          <a:ln>
            <a:noFill/>
          </a:ln>
        </p:spPr>
        <p:txBody>
          <a:bodyPr lIns="91425" tIns="91425" rIns="91425" bIns="91425" anchor="ctr" anchorCtr="0"/>
          <a:lstStyle>
            <a:lvl1pPr marL="0" marR="0" lvl="0" indent="0" algn="l"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3" name="Shape 173"/>
          <p:cNvSpPr/>
          <p:nvPr/>
        </p:nvSpPr>
        <p:spPr>
          <a:xfrm>
            <a:off x="10437811" y="0"/>
            <a:ext cx="685799" cy="1143000"/>
          </a:xfrm>
          <a:prstGeom prst="rect">
            <a:avLst/>
          </a:prstGeom>
          <a:solidFill>
            <a:schemeClr val="accent1"/>
          </a:solidFill>
          <a:ln>
            <a:noFill/>
          </a:ln>
          <a:effectLst>
            <a:outerShdw blurRad="38100" dist="25400" dir="5400000" rotWithShape="0">
              <a:srgbClr val="000000">
                <a:alpha val="44705"/>
              </a:srgbClr>
            </a:outerShdw>
          </a:effectLst>
        </p:spPr>
        <p:txBody>
          <a:bodyPr lIns="91425" tIns="91425" rIns="91425" bIns="91425" anchor="ctr" anchorCtr="0">
            <a:noAutofit/>
          </a:bodyPr>
          <a:lstStyle/>
          <a:p>
            <a:pPr lvl="0">
              <a:spcBef>
                <a:spcPts val="0"/>
              </a:spcBef>
              <a:buNone/>
            </a:pPr>
            <a:endParaRPr/>
          </a:p>
        </p:txBody>
      </p:sp>
      <p:sp>
        <p:nvSpPr>
          <p:cNvPr id="174" name="Shape 174"/>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GB" sz="2800" b="0" i="0">
                <a:solidFill>
                  <a:schemeClr val="lt1"/>
                </a:solidFill>
                <a:latin typeface="Century Gothic"/>
                <a:ea typeface="Century Gothic"/>
                <a:cs typeface="Century Gothic"/>
                <a:sym typeface="Century Gothic"/>
              </a:rPr>
              <a:t>‹#›</a:t>
            </a:fld>
            <a:endParaRPr lang="en-GB"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Shape 175"/>
        <p:cNvGrpSpPr/>
        <p:nvPr/>
      </p:nvGrpSpPr>
      <p:grpSpPr>
        <a:xfrm>
          <a:off x="0" y="0"/>
          <a:ext cx="0" cy="0"/>
          <a:chOff x="0" y="0"/>
          <a:chExt cx="0" cy="0"/>
        </a:xfrm>
      </p:grpSpPr>
      <p:grpSp>
        <p:nvGrpSpPr>
          <p:cNvPr id="176" name="Shape 176"/>
          <p:cNvGrpSpPr/>
          <p:nvPr/>
        </p:nvGrpSpPr>
        <p:grpSpPr>
          <a:xfrm>
            <a:off x="0" y="0"/>
            <a:ext cx="12192000" cy="6858000"/>
            <a:chOff x="0" y="0"/>
            <a:chExt cx="12192000" cy="6858000"/>
          </a:xfrm>
        </p:grpSpPr>
        <p:sp>
          <p:nvSpPr>
            <p:cNvPr id="177" name="Shape 177"/>
            <p:cNvSpPr/>
            <p:nvPr/>
          </p:nvSpPr>
          <p:spPr>
            <a:xfrm>
              <a:off x="0" y="0"/>
              <a:ext cx="12192000" cy="6858000"/>
            </a:xfrm>
            <a:prstGeom prst="rect">
              <a:avLst/>
            </a:prstGeom>
            <a:blipFill rotWithShape="1">
              <a:blip r:embed="rId2">
                <a:alphaModFix/>
              </a:blip>
              <a:stretch>
                <a:fillRect/>
              </a:stretch>
            </a:blipFill>
            <a:ln>
              <a:noFill/>
            </a:ln>
          </p:spPr>
          <p:txBody>
            <a:bodyPr lIns="91425" tIns="91425" rIns="91425" bIns="91425" anchor="ctr" anchorCtr="0">
              <a:noAutofit/>
            </a:bodyPr>
            <a:lstStyle/>
            <a:p>
              <a:pPr lvl="0">
                <a:spcBef>
                  <a:spcPts val="0"/>
                </a:spcBef>
                <a:buNone/>
              </a:pPr>
              <a:endParaRPr/>
            </a:p>
          </p:txBody>
        </p:sp>
        <p:sp>
          <p:nvSpPr>
            <p:cNvPr id="178" name="Shape 178"/>
            <p:cNvSpPr/>
            <p:nvPr/>
          </p:nvSpPr>
          <p:spPr>
            <a:xfrm>
              <a:off x="0" y="2667000"/>
              <a:ext cx="4190999" cy="4190999"/>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79" name="Shape 17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80" name="Shape 180"/>
            <p:cNvSpPr/>
            <p:nvPr/>
          </p:nvSpPr>
          <p:spPr>
            <a:xfrm>
              <a:off x="8609011" y="5867400"/>
              <a:ext cx="990599" cy="990599"/>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81" name="Shape 181"/>
            <p:cNvSpPr/>
            <p:nvPr/>
          </p:nvSpPr>
          <p:spPr>
            <a:xfrm>
              <a:off x="8609011"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82" name="Shape 182"/>
            <p:cNvSpPr/>
            <p:nvPr/>
          </p:nvSpPr>
          <p:spPr>
            <a:xfrm>
              <a:off x="7999411" y="8463"/>
              <a:ext cx="1600199" cy="1600199"/>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83" name="Shape 183"/>
            <p:cNvSpPr/>
            <p:nvPr/>
          </p:nvSpPr>
          <p:spPr>
            <a:xfrm rot="-589932">
              <a:off x="8490951" y="4193583"/>
              <a:ext cx="3299407" cy="440924"/>
            </a:xfrm>
            <a:custGeom>
              <a:avLst/>
              <a:gdLst/>
              <a:ahLst/>
              <a:cxnLst/>
              <a:rect l="0" t="0" r="0" b="0"/>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lIns="91425" tIns="91425" rIns="91425" bIns="91425" anchor="ctr" anchorCtr="0">
              <a:noAutofit/>
            </a:bodyPr>
            <a:lstStyle/>
            <a:p>
              <a:pPr lvl="0">
                <a:spcBef>
                  <a:spcPts val="0"/>
                </a:spcBef>
                <a:buNone/>
              </a:pPr>
              <a:endParaRPr/>
            </a:p>
          </p:txBody>
        </p:sp>
        <p:sp>
          <p:nvSpPr>
            <p:cNvPr id="184" name="Shape 184"/>
            <p:cNvSpPr/>
            <p:nvPr/>
          </p:nvSpPr>
          <p:spPr>
            <a:xfrm>
              <a:off x="455612" y="4241801"/>
              <a:ext cx="11277600" cy="2337161"/>
            </a:xfrm>
            <a:custGeom>
              <a:avLst/>
              <a:gdLst/>
              <a:ahLst/>
              <a:cxnLst/>
              <a:rect l="0" t="0" r="0" b="0"/>
              <a:pathLst>
                <a:path w="120000" h="120000" extrusionOk="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185" name="Shape 185"/>
            <p:cNvSpPr/>
            <p:nvPr/>
          </p:nvSpPr>
          <p:spPr>
            <a:xfrm>
              <a:off x="0" y="1586"/>
              <a:ext cx="12192000" cy="6856412"/>
            </a:xfrm>
            <a:custGeom>
              <a:avLst/>
              <a:gdLst/>
              <a:ahLst/>
              <a:cxnLst/>
              <a:rect l="0" t="0" r="0" b="0"/>
              <a:pathLst>
                <a:path w="120000" h="120000" extrusionOk="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86" name="Shape 186"/>
          <p:cNvSpPr txBox="1">
            <a:spLocks noGrp="1"/>
          </p:cNvSpPr>
          <p:nvPr>
            <p:ph type="title"/>
          </p:nvPr>
        </p:nvSpPr>
        <p:spPr>
          <a:xfrm>
            <a:off x="1154954" y="2370666"/>
            <a:ext cx="8825659" cy="1822513"/>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40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87" name="Shape 187"/>
          <p:cNvSpPr txBox="1">
            <a:spLocks noGrp="1"/>
          </p:cNvSpPr>
          <p:nvPr>
            <p:ph type="body" idx="1"/>
          </p:nvPr>
        </p:nvSpPr>
        <p:spPr>
          <a:xfrm>
            <a:off x="1154954" y="5024967"/>
            <a:ext cx="8825659" cy="860399"/>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2000" b="0" i="0" u="none" strike="noStrike" cap="none">
                <a:solidFill>
                  <a:srgbClr val="EE52A4"/>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88" name="Shape 188"/>
          <p:cNvSpPr txBox="1">
            <a:spLocks noGrp="1"/>
          </p:cNvSpPr>
          <p:nvPr>
            <p:ph type="dt" idx="10"/>
          </p:nvPr>
        </p:nvSpPr>
        <p:spPr>
          <a:xfrm>
            <a:off x="10653103" y="6391837"/>
            <a:ext cx="990598" cy="304798"/>
          </a:xfrm>
          <a:prstGeom prst="rect">
            <a:avLst/>
          </a:prstGeom>
          <a:noFill/>
          <a:ln>
            <a:noFill/>
          </a:ln>
        </p:spPr>
        <p:txBody>
          <a:bodyPr lIns="91425" tIns="91425" rIns="91425" bIns="91425" anchor="ctr" anchorCtr="0"/>
          <a:lstStyle>
            <a:lvl1pPr marL="0" marR="0" lvl="0" indent="0" algn="r"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9" name="Shape 189"/>
          <p:cNvSpPr txBox="1">
            <a:spLocks noGrp="1"/>
          </p:cNvSpPr>
          <p:nvPr>
            <p:ph type="ftr" idx="11"/>
          </p:nvPr>
        </p:nvSpPr>
        <p:spPr>
          <a:xfrm>
            <a:off x="561110" y="6391837"/>
            <a:ext cx="3859794" cy="304801"/>
          </a:xfrm>
          <a:prstGeom prst="rect">
            <a:avLst/>
          </a:prstGeom>
          <a:noFill/>
          <a:ln>
            <a:noFill/>
          </a:ln>
        </p:spPr>
        <p:txBody>
          <a:bodyPr lIns="91425" tIns="91425" rIns="91425" bIns="91425" anchor="ctr" anchorCtr="0"/>
          <a:lstStyle>
            <a:lvl1pPr marL="0" marR="0" lvl="0" indent="0" algn="l"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0" name="Shape 190"/>
          <p:cNvSpPr/>
          <p:nvPr/>
        </p:nvSpPr>
        <p:spPr>
          <a:xfrm>
            <a:off x="10437811" y="0"/>
            <a:ext cx="685799" cy="1143000"/>
          </a:xfrm>
          <a:prstGeom prst="rect">
            <a:avLst/>
          </a:prstGeom>
          <a:solidFill>
            <a:schemeClr val="accent1"/>
          </a:solidFill>
          <a:ln>
            <a:noFill/>
          </a:ln>
          <a:effectLst>
            <a:outerShdw blurRad="38100" dist="25400" dir="5400000" rotWithShape="0">
              <a:srgbClr val="000000">
                <a:alpha val="44705"/>
              </a:srgbClr>
            </a:outerShdw>
          </a:effectLst>
        </p:spPr>
        <p:txBody>
          <a:bodyPr lIns="91425" tIns="91425" rIns="91425" bIns="91425" anchor="ctr" anchorCtr="0">
            <a:noAutofit/>
          </a:bodyPr>
          <a:lstStyle/>
          <a:p>
            <a:pPr lvl="0">
              <a:spcBef>
                <a:spcPts val="0"/>
              </a:spcBef>
              <a:buNone/>
            </a:pPr>
            <a:endParaRPr/>
          </a:p>
        </p:txBody>
      </p:sp>
      <p:sp>
        <p:nvSpPr>
          <p:cNvPr id="191" name="Shape 191"/>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GB" sz="2800" b="0" i="0">
                <a:solidFill>
                  <a:schemeClr val="lt1"/>
                </a:solidFill>
                <a:latin typeface="Century Gothic"/>
                <a:ea typeface="Century Gothic"/>
                <a:cs typeface="Century Gothic"/>
                <a:sym typeface="Century Gothic"/>
              </a:rPr>
              <a:t>‹#›</a:t>
            </a:fld>
            <a:endParaRPr lang="en-GB"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1154954" y="973667"/>
            <a:ext cx="8825659" cy="706964"/>
          </a:xfrm>
          <a:prstGeom prst="rect">
            <a:avLst/>
          </a:prstGeom>
          <a:noFill/>
          <a:ln>
            <a:noFill/>
          </a:ln>
        </p:spPr>
        <p:txBody>
          <a:bodyPr lIns="91425" tIns="91425" rIns="91425" bIns="91425" anchor="ctr"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94" name="Shape 194"/>
          <p:cNvSpPr txBox="1">
            <a:spLocks noGrp="1"/>
          </p:cNvSpPr>
          <p:nvPr>
            <p:ph type="body" idx="1"/>
          </p:nvPr>
        </p:nvSpPr>
        <p:spPr>
          <a:xfrm>
            <a:off x="1154954" y="2603501"/>
            <a:ext cx="3141878"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EE52A4"/>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195" name="Shape 195"/>
          <p:cNvSpPr txBox="1">
            <a:spLocks noGrp="1"/>
          </p:cNvSpPr>
          <p:nvPr>
            <p:ph type="body" idx="2"/>
          </p:nvPr>
        </p:nvSpPr>
        <p:spPr>
          <a:xfrm>
            <a:off x="1154953" y="3179764"/>
            <a:ext cx="3141878" cy="2847293"/>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96" name="Shape 196"/>
          <p:cNvSpPr txBox="1">
            <a:spLocks noGrp="1"/>
          </p:cNvSpPr>
          <p:nvPr>
            <p:ph type="body" idx="3"/>
          </p:nvPr>
        </p:nvSpPr>
        <p:spPr>
          <a:xfrm>
            <a:off x="4512721" y="2603500"/>
            <a:ext cx="3147009"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EE52A4"/>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197" name="Shape 197"/>
          <p:cNvSpPr txBox="1">
            <a:spLocks noGrp="1"/>
          </p:cNvSpPr>
          <p:nvPr>
            <p:ph type="body" idx="4"/>
          </p:nvPr>
        </p:nvSpPr>
        <p:spPr>
          <a:xfrm>
            <a:off x="4512721" y="3179763"/>
            <a:ext cx="3147009" cy="2847293"/>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98" name="Shape 198"/>
          <p:cNvSpPr txBox="1">
            <a:spLocks noGrp="1"/>
          </p:cNvSpPr>
          <p:nvPr>
            <p:ph type="body" idx="5"/>
          </p:nvPr>
        </p:nvSpPr>
        <p:spPr>
          <a:xfrm>
            <a:off x="7888135" y="2603500"/>
            <a:ext cx="3145730"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EE52A4"/>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199" name="Shape 199"/>
          <p:cNvSpPr txBox="1">
            <a:spLocks noGrp="1"/>
          </p:cNvSpPr>
          <p:nvPr>
            <p:ph type="body" idx="6"/>
          </p:nvPr>
        </p:nvSpPr>
        <p:spPr>
          <a:xfrm>
            <a:off x="7888328" y="3179761"/>
            <a:ext cx="3145535" cy="2847293"/>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cxnSp>
        <p:nvCxnSpPr>
          <p:cNvPr id="200" name="Shape 200"/>
          <p:cNvCxnSpPr/>
          <p:nvPr/>
        </p:nvCxnSpPr>
        <p:spPr>
          <a:xfrm>
            <a:off x="4403971" y="2569633"/>
            <a:ext cx="0" cy="3492498"/>
          </a:xfrm>
          <a:prstGeom prst="straightConnector1">
            <a:avLst/>
          </a:prstGeom>
          <a:noFill/>
          <a:ln w="12700" cap="flat" cmpd="sng">
            <a:solidFill>
              <a:schemeClr val="accent1">
                <a:alpha val="40000"/>
              </a:schemeClr>
            </a:solidFill>
            <a:prstDash val="solid"/>
            <a:round/>
            <a:headEnd type="none" w="med" len="med"/>
            <a:tailEnd type="none" w="med" len="med"/>
          </a:ln>
        </p:spPr>
      </p:cxnSp>
      <p:cxnSp>
        <p:nvCxnSpPr>
          <p:cNvPr id="201" name="Shape 201"/>
          <p:cNvCxnSpPr/>
          <p:nvPr/>
        </p:nvCxnSpPr>
        <p:spPr>
          <a:xfrm>
            <a:off x="7772400" y="2569633"/>
            <a:ext cx="0" cy="3492498"/>
          </a:xfrm>
          <a:prstGeom prst="straightConnector1">
            <a:avLst/>
          </a:prstGeom>
          <a:noFill/>
          <a:ln w="12700" cap="flat" cmpd="sng">
            <a:solidFill>
              <a:schemeClr val="accent1">
                <a:alpha val="40000"/>
              </a:schemeClr>
            </a:solidFill>
            <a:prstDash val="solid"/>
            <a:round/>
            <a:headEnd type="none" w="med" len="med"/>
            <a:tailEnd type="none" w="med" len="med"/>
          </a:ln>
        </p:spPr>
      </p:cxnSp>
      <p:sp>
        <p:nvSpPr>
          <p:cNvPr id="202" name="Shape 202"/>
          <p:cNvSpPr txBox="1">
            <a:spLocks noGrp="1"/>
          </p:cNvSpPr>
          <p:nvPr>
            <p:ph type="dt" idx="10"/>
          </p:nvPr>
        </p:nvSpPr>
        <p:spPr>
          <a:xfrm>
            <a:off x="10653103" y="6391837"/>
            <a:ext cx="990598" cy="304798"/>
          </a:xfrm>
          <a:prstGeom prst="rect">
            <a:avLst/>
          </a:prstGeom>
          <a:noFill/>
          <a:ln>
            <a:noFill/>
          </a:ln>
        </p:spPr>
        <p:txBody>
          <a:bodyPr lIns="91425" tIns="91425" rIns="91425" bIns="91425" anchor="ctr" anchorCtr="0"/>
          <a:lstStyle>
            <a:lvl1pPr marL="0" marR="0" lvl="0" indent="0" algn="r"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3" name="Shape 203"/>
          <p:cNvSpPr txBox="1">
            <a:spLocks noGrp="1"/>
          </p:cNvSpPr>
          <p:nvPr>
            <p:ph type="ftr" idx="11"/>
          </p:nvPr>
        </p:nvSpPr>
        <p:spPr>
          <a:xfrm>
            <a:off x="561110" y="6391837"/>
            <a:ext cx="3859794" cy="304801"/>
          </a:xfrm>
          <a:prstGeom prst="rect">
            <a:avLst/>
          </a:prstGeom>
          <a:noFill/>
          <a:ln>
            <a:noFill/>
          </a:ln>
        </p:spPr>
        <p:txBody>
          <a:bodyPr lIns="91425" tIns="91425" rIns="91425" bIns="91425" anchor="ctr" anchorCtr="0"/>
          <a:lstStyle>
            <a:lvl1pPr marL="0" marR="0" lvl="0" indent="0" algn="l"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4" name="Shape 204"/>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GB" sz="2800" b="0" i="0">
                <a:solidFill>
                  <a:schemeClr val="lt1"/>
                </a:solidFill>
                <a:latin typeface="Century Gothic"/>
                <a:ea typeface="Century Gothic"/>
                <a:cs typeface="Century Gothic"/>
                <a:sym typeface="Century Gothic"/>
              </a:rPr>
              <a:t>‹#›</a:t>
            </a:fld>
            <a:endParaRPr lang="en-GB"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1154954" y="973667"/>
            <a:ext cx="8825659" cy="706964"/>
          </a:xfrm>
          <a:prstGeom prst="rect">
            <a:avLst/>
          </a:prstGeom>
          <a:noFill/>
          <a:ln>
            <a:noFill/>
          </a:ln>
        </p:spPr>
        <p:txBody>
          <a:bodyPr lIns="91425" tIns="91425" rIns="91425" bIns="91425" anchor="ctr"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07" name="Shape 207"/>
          <p:cNvSpPr txBox="1">
            <a:spLocks noGrp="1"/>
          </p:cNvSpPr>
          <p:nvPr>
            <p:ph type="body" idx="1"/>
          </p:nvPr>
        </p:nvSpPr>
        <p:spPr>
          <a:xfrm>
            <a:off x="1154954" y="4532844"/>
            <a:ext cx="3050438"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EE52A4"/>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08" name="Shape 208"/>
          <p:cNvSpPr>
            <a:spLocks noGrp="1"/>
          </p:cNvSpPr>
          <p:nvPr>
            <p:ph type="pic" idx="2"/>
          </p:nvPr>
        </p:nvSpPr>
        <p:spPr>
          <a:xfrm>
            <a:off x="1334553" y="2603500"/>
            <a:ext cx="2691241" cy="1591509"/>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09" name="Shape 209"/>
          <p:cNvSpPr txBox="1">
            <a:spLocks noGrp="1"/>
          </p:cNvSpPr>
          <p:nvPr>
            <p:ph type="body" idx="3"/>
          </p:nvPr>
        </p:nvSpPr>
        <p:spPr>
          <a:xfrm>
            <a:off x="1154954" y="5109105"/>
            <a:ext cx="3050438" cy="917951"/>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10" name="Shape 210"/>
          <p:cNvSpPr txBox="1">
            <a:spLocks noGrp="1"/>
          </p:cNvSpPr>
          <p:nvPr>
            <p:ph type="body" idx="4"/>
          </p:nvPr>
        </p:nvSpPr>
        <p:spPr>
          <a:xfrm>
            <a:off x="4568864" y="4532844"/>
            <a:ext cx="3050438"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EE52A4"/>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11" name="Shape 211"/>
          <p:cNvSpPr>
            <a:spLocks noGrp="1"/>
          </p:cNvSpPr>
          <p:nvPr>
            <p:ph type="pic" idx="5"/>
          </p:nvPr>
        </p:nvSpPr>
        <p:spPr>
          <a:xfrm>
            <a:off x="4748462" y="2603500"/>
            <a:ext cx="2691243" cy="1591509"/>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12" name="Shape 212"/>
          <p:cNvSpPr txBox="1">
            <a:spLocks noGrp="1"/>
          </p:cNvSpPr>
          <p:nvPr>
            <p:ph type="body" idx="6"/>
          </p:nvPr>
        </p:nvSpPr>
        <p:spPr>
          <a:xfrm>
            <a:off x="4570171" y="5109105"/>
            <a:ext cx="3050438" cy="917951"/>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13" name="Shape 213"/>
          <p:cNvSpPr txBox="1">
            <a:spLocks noGrp="1"/>
          </p:cNvSpPr>
          <p:nvPr>
            <p:ph type="body" idx="7"/>
          </p:nvPr>
        </p:nvSpPr>
        <p:spPr>
          <a:xfrm>
            <a:off x="7982775" y="4532844"/>
            <a:ext cx="3051095"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EE52A4"/>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14" name="Shape 214"/>
          <p:cNvSpPr>
            <a:spLocks noGrp="1"/>
          </p:cNvSpPr>
          <p:nvPr>
            <p:ph type="pic" idx="8"/>
          </p:nvPr>
        </p:nvSpPr>
        <p:spPr>
          <a:xfrm>
            <a:off x="8163031" y="2603500"/>
            <a:ext cx="2691241" cy="1591509"/>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15" name="Shape 215"/>
          <p:cNvSpPr txBox="1">
            <a:spLocks noGrp="1"/>
          </p:cNvSpPr>
          <p:nvPr>
            <p:ph type="body" idx="9"/>
          </p:nvPr>
        </p:nvSpPr>
        <p:spPr>
          <a:xfrm>
            <a:off x="7982775" y="5109103"/>
            <a:ext cx="3051096" cy="917951"/>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cxnSp>
        <p:nvCxnSpPr>
          <p:cNvPr id="216" name="Shape 216"/>
          <p:cNvCxnSpPr/>
          <p:nvPr/>
        </p:nvCxnSpPr>
        <p:spPr>
          <a:xfrm>
            <a:off x="4405830" y="2569633"/>
            <a:ext cx="0" cy="3492498"/>
          </a:xfrm>
          <a:prstGeom prst="straightConnector1">
            <a:avLst/>
          </a:prstGeom>
          <a:noFill/>
          <a:ln w="12700" cap="flat" cmpd="sng">
            <a:solidFill>
              <a:schemeClr val="accent1">
                <a:alpha val="40000"/>
              </a:schemeClr>
            </a:solidFill>
            <a:prstDash val="solid"/>
            <a:round/>
            <a:headEnd type="none" w="med" len="med"/>
            <a:tailEnd type="none" w="med" len="med"/>
          </a:ln>
        </p:spPr>
      </p:cxnSp>
      <p:cxnSp>
        <p:nvCxnSpPr>
          <p:cNvPr id="217" name="Shape 217"/>
          <p:cNvCxnSpPr/>
          <p:nvPr/>
        </p:nvCxnSpPr>
        <p:spPr>
          <a:xfrm>
            <a:off x="7797802" y="2569633"/>
            <a:ext cx="0" cy="3492498"/>
          </a:xfrm>
          <a:prstGeom prst="straightConnector1">
            <a:avLst/>
          </a:prstGeom>
          <a:noFill/>
          <a:ln w="12700" cap="flat" cmpd="sng">
            <a:solidFill>
              <a:schemeClr val="accent1">
                <a:alpha val="40000"/>
              </a:schemeClr>
            </a:solidFill>
            <a:prstDash val="solid"/>
            <a:round/>
            <a:headEnd type="none" w="med" len="med"/>
            <a:tailEnd type="none" w="med" len="med"/>
          </a:ln>
        </p:spPr>
      </p:cxnSp>
      <p:sp>
        <p:nvSpPr>
          <p:cNvPr id="218" name="Shape 218"/>
          <p:cNvSpPr txBox="1">
            <a:spLocks noGrp="1"/>
          </p:cNvSpPr>
          <p:nvPr>
            <p:ph type="dt" idx="10"/>
          </p:nvPr>
        </p:nvSpPr>
        <p:spPr>
          <a:xfrm>
            <a:off x="10653103" y="6391837"/>
            <a:ext cx="990598" cy="304798"/>
          </a:xfrm>
          <a:prstGeom prst="rect">
            <a:avLst/>
          </a:prstGeom>
          <a:noFill/>
          <a:ln>
            <a:noFill/>
          </a:ln>
        </p:spPr>
        <p:txBody>
          <a:bodyPr lIns="91425" tIns="91425" rIns="91425" bIns="91425" anchor="ctr" anchorCtr="0"/>
          <a:lstStyle>
            <a:lvl1pPr marL="0" marR="0" lvl="0" indent="0" algn="r"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19" name="Shape 219"/>
          <p:cNvSpPr txBox="1">
            <a:spLocks noGrp="1"/>
          </p:cNvSpPr>
          <p:nvPr>
            <p:ph type="ftr" idx="11"/>
          </p:nvPr>
        </p:nvSpPr>
        <p:spPr>
          <a:xfrm>
            <a:off x="561110" y="6391837"/>
            <a:ext cx="3644281" cy="304801"/>
          </a:xfrm>
          <a:prstGeom prst="rect">
            <a:avLst/>
          </a:prstGeom>
          <a:noFill/>
          <a:ln>
            <a:noFill/>
          </a:ln>
        </p:spPr>
        <p:txBody>
          <a:bodyPr lIns="91425" tIns="91425" rIns="91425" bIns="91425" anchor="ctr" anchorCtr="0"/>
          <a:lstStyle>
            <a:lvl1pPr marL="0" marR="0" lvl="0" indent="0" algn="l"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0" name="Shape 220"/>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GB" sz="2800" b="0" i="0">
                <a:solidFill>
                  <a:schemeClr val="lt1"/>
                </a:solidFill>
                <a:latin typeface="Century Gothic"/>
                <a:ea typeface="Century Gothic"/>
                <a:cs typeface="Century Gothic"/>
                <a:sym typeface="Century Gothic"/>
              </a:rPr>
              <a:t>‹#›</a:t>
            </a:fld>
            <a:endParaRPr lang="en-GB"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1154954" y="973667"/>
            <a:ext cx="8825659" cy="706964"/>
          </a:xfrm>
          <a:prstGeom prst="rect">
            <a:avLst/>
          </a:prstGeom>
          <a:noFill/>
          <a:ln>
            <a:noFill/>
          </a:ln>
        </p:spPr>
        <p:txBody>
          <a:bodyPr lIns="91425" tIns="91425" rIns="91425" bIns="91425" anchor="ctr"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23" name="Shape 223"/>
          <p:cNvSpPr txBox="1">
            <a:spLocks noGrp="1"/>
          </p:cNvSpPr>
          <p:nvPr>
            <p:ph type="body" idx="1"/>
          </p:nvPr>
        </p:nvSpPr>
        <p:spPr>
          <a:xfrm rot="5400000">
            <a:off x="3859633" y="-101179"/>
            <a:ext cx="3416299" cy="8825659"/>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4" name="Shape 224"/>
          <p:cNvSpPr txBox="1">
            <a:spLocks noGrp="1"/>
          </p:cNvSpPr>
          <p:nvPr>
            <p:ph type="dt" idx="10"/>
          </p:nvPr>
        </p:nvSpPr>
        <p:spPr>
          <a:xfrm>
            <a:off x="10695439" y="6391837"/>
            <a:ext cx="990598" cy="304798"/>
          </a:xfrm>
          <a:prstGeom prst="rect">
            <a:avLst/>
          </a:prstGeom>
          <a:noFill/>
          <a:ln>
            <a:noFill/>
          </a:ln>
        </p:spPr>
        <p:txBody>
          <a:bodyPr lIns="91425" tIns="91425" rIns="91425" bIns="91425" anchor="ctr" anchorCtr="0"/>
          <a:lstStyle>
            <a:lvl1pPr marL="0" marR="0" lvl="0" indent="0" algn="r"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5" name="Shape 225"/>
          <p:cNvSpPr txBox="1">
            <a:spLocks noGrp="1"/>
          </p:cNvSpPr>
          <p:nvPr>
            <p:ph type="ftr" idx="11"/>
          </p:nvPr>
        </p:nvSpPr>
        <p:spPr>
          <a:xfrm>
            <a:off x="561110" y="6391837"/>
            <a:ext cx="3859794" cy="304801"/>
          </a:xfrm>
          <a:prstGeom prst="rect">
            <a:avLst/>
          </a:prstGeom>
          <a:noFill/>
          <a:ln>
            <a:noFill/>
          </a:ln>
        </p:spPr>
        <p:txBody>
          <a:bodyPr lIns="91425" tIns="91425" rIns="91425" bIns="91425" anchor="ctr" anchorCtr="0"/>
          <a:lstStyle>
            <a:lvl1pPr marL="0" marR="0" lvl="0" indent="0" algn="l"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6" name="Shape 226"/>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GB" sz="2800" b="0" i="0">
                <a:solidFill>
                  <a:schemeClr val="lt1"/>
                </a:solidFill>
                <a:latin typeface="Century Gothic"/>
                <a:ea typeface="Century Gothic"/>
                <a:cs typeface="Century Gothic"/>
                <a:sym typeface="Century Gothic"/>
              </a:rPr>
              <a:t>‹#›</a:t>
            </a:fld>
            <a:endParaRPr lang="en-GB"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227"/>
        <p:cNvGrpSpPr/>
        <p:nvPr/>
      </p:nvGrpSpPr>
      <p:grpSpPr>
        <a:xfrm>
          <a:off x="0" y="0"/>
          <a:ext cx="0" cy="0"/>
          <a:chOff x="0" y="0"/>
          <a:chExt cx="0" cy="0"/>
        </a:xfrm>
      </p:grpSpPr>
      <p:grpSp>
        <p:nvGrpSpPr>
          <p:cNvPr id="228" name="Shape 228"/>
          <p:cNvGrpSpPr/>
          <p:nvPr/>
        </p:nvGrpSpPr>
        <p:grpSpPr>
          <a:xfrm>
            <a:off x="0" y="0"/>
            <a:ext cx="12192000" cy="6858000"/>
            <a:chOff x="0" y="0"/>
            <a:chExt cx="12192000" cy="6858000"/>
          </a:xfrm>
        </p:grpSpPr>
        <p:sp>
          <p:nvSpPr>
            <p:cNvPr id="229" name="Shape 229"/>
            <p:cNvSpPr/>
            <p:nvPr/>
          </p:nvSpPr>
          <p:spPr>
            <a:xfrm>
              <a:off x="0" y="0"/>
              <a:ext cx="12192000" cy="6858000"/>
            </a:xfrm>
            <a:prstGeom prst="rect">
              <a:avLst/>
            </a:prstGeom>
            <a:blipFill rotWithShape="1">
              <a:blip r:embed="rId2">
                <a:alphaModFix/>
              </a:blip>
              <a:stretch>
                <a:fillRect/>
              </a:stretch>
            </a:blipFill>
            <a:ln>
              <a:noFill/>
            </a:ln>
          </p:spPr>
          <p:txBody>
            <a:bodyPr lIns="91425" tIns="91425" rIns="91425" bIns="91425" anchor="ctr" anchorCtr="0">
              <a:noAutofit/>
            </a:bodyPr>
            <a:lstStyle/>
            <a:p>
              <a:pPr lvl="0">
                <a:spcBef>
                  <a:spcPts val="0"/>
                </a:spcBef>
                <a:buNone/>
              </a:pPr>
              <a:endParaRPr/>
            </a:p>
          </p:txBody>
        </p:sp>
        <p:sp>
          <p:nvSpPr>
            <p:cNvPr id="230" name="Shape 230"/>
            <p:cNvSpPr/>
            <p:nvPr/>
          </p:nvSpPr>
          <p:spPr>
            <a:xfrm>
              <a:off x="0" y="2667000"/>
              <a:ext cx="4190999" cy="4190999"/>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231" name="Shape 23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232" name="Shape 232"/>
            <p:cNvSpPr/>
            <p:nvPr/>
          </p:nvSpPr>
          <p:spPr>
            <a:xfrm>
              <a:off x="8609011" y="5867400"/>
              <a:ext cx="990599" cy="990599"/>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233" name="Shape 233"/>
            <p:cNvSpPr/>
            <p:nvPr/>
          </p:nvSpPr>
          <p:spPr>
            <a:xfrm>
              <a:off x="8609011"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234" name="Shape 234"/>
            <p:cNvSpPr/>
            <p:nvPr/>
          </p:nvSpPr>
          <p:spPr>
            <a:xfrm>
              <a:off x="7999411" y="8463"/>
              <a:ext cx="1600199" cy="1600199"/>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235" name="Shape 235"/>
            <p:cNvSpPr/>
            <p:nvPr/>
          </p:nvSpPr>
          <p:spPr>
            <a:xfrm>
              <a:off x="414866" y="402164"/>
              <a:ext cx="6510865" cy="6053669"/>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236" name="Shape 236"/>
            <p:cNvSpPr/>
            <p:nvPr/>
          </p:nvSpPr>
          <p:spPr>
            <a:xfrm rot="5101749">
              <a:off x="6294738" y="4577737"/>
              <a:ext cx="3299407" cy="440923"/>
            </a:xfrm>
            <a:custGeom>
              <a:avLst/>
              <a:gdLst/>
              <a:ahLst/>
              <a:cxnLst/>
              <a:rect l="0" t="0" r="0" b="0"/>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lIns="91425" tIns="91425" rIns="91425" bIns="91425" anchor="ctr" anchorCtr="0">
              <a:noAutofit/>
            </a:bodyPr>
            <a:lstStyle/>
            <a:p>
              <a:pPr lvl="0">
                <a:spcBef>
                  <a:spcPts val="0"/>
                </a:spcBef>
                <a:buNone/>
              </a:pPr>
              <a:endParaRPr/>
            </a:p>
          </p:txBody>
        </p:sp>
        <p:sp>
          <p:nvSpPr>
            <p:cNvPr id="237" name="Shape 237"/>
            <p:cNvSpPr/>
            <p:nvPr/>
          </p:nvSpPr>
          <p:spPr>
            <a:xfrm rot="5400000">
              <a:off x="4449232" y="2801720"/>
              <a:ext cx="6053669" cy="1254558"/>
            </a:xfrm>
            <a:custGeom>
              <a:avLst/>
              <a:gdLst/>
              <a:ahLst/>
              <a:cxnLst/>
              <a:rect l="0" t="0" r="0" b="0"/>
              <a:pathLst>
                <a:path w="120000" h="120000" extrusionOk="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238" name="Shape 238"/>
            <p:cNvSpPr/>
            <p:nvPr/>
          </p:nvSpPr>
          <p:spPr>
            <a:xfrm>
              <a:off x="0" y="1586"/>
              <a:ext cx="12192000" cy="6856412"/>
            </a:xfrm>
            <a:custGeom>
              <a:avLst/>
              <a:gdLst/>
              <a:ahLst/>
              <a:cxnLst/>
              <a:rect l="0" t="0" r="0" b="0"/>
              <a:pathLst>
                <a:path w="120000" h="120000" extrusionOk="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239" name="Shape 239"/>
          <p:cNvSpPr txBox="1">
            <a:spLocks noGrp="1"/>
          </p:cNvSpPr>
          <p:nvPr>
            <p:ph type="title"/>
          </p:nvPr>
        </p:nvSpPr>
        <p:spPr>
          <a:xfrm rot="5400000">
            <a:off x="6915922" y="2947779"/>
            <a:ext cx="4748589" cy="1409965"/>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40" name="Shape 240"/>
          <p:cNvSpPr txBox="1">
            <a:spLocks noGrp="1"/>
          </p:cNvSpPr>
          <p:nvPr>
            <p:ph type="body" idx="1"/>
          </p:nvPr>
        </p:nvSpPr>
        <p:spPr>
          <a:xfrm rot="5400000">
            <a:off x="1908671" y="524749"/>
            <a:ext cx="4748589" cy="6256025"/>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41" name="Shape 241"/>
          <p:cNvSpPr txBox="1">
            <a:spLocks noGrp="1"/>
          </p:cNvSpPr>
          <p:nvPr>
            <p:ph type="dt" idx="10"/>
          </p:nvPr>
        </p:nvSpPr>
        <p:spPr>
          <a:xfrm>
            <a:off x="10653103" y="6391837"/>
            <a:ext cx="992134" cy="304798"/>
          </a:xfrm>
          <a:prstGeom prst="rect">
            <a:avLst/>
          </a:prstGeom>
          <a:noFill/>
          <a:ln>
            <a:noFill/>
          </a:ln>
        </p:spPr>
        <p:txBody>
          <a:bodyPr lIns="91425" tIns="91425" rIns="91425" bIns="91425" anchor="ctr" anchorCtr="0"/>
          <a:lstStyle>
            <a:lvl1pPr marL="0" marR="0" lvl="0" indent="0" algn="r"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2" name="Shape 242"/>
          <p:cNvSpPr txBox="1">
            <a:spLocks noGrp="1"/>
          </p:cNvSpPr>
          <p:nvPr>
            <p:ph type="ftr" idx="11"/>
          </p:nvPr>
        </p:nvSpPr>
        <p:spPr>
          <a:xfrm>
            <a:off x="561110" y="6391837"/>
            <a:ext cx="3859794" cy="304801"/>
          </a:xfrm>
          <a:prstGeom prst="rect">
            <a:avLst/>
          </a:prstGeom>
          <a:noFill/>
          <a:ln>
            <a:noFill/>
          </a:ln>
        </p:spPr>
        <p:txBody>
          <a:bodyPr lIns="91425" tIns="91425" rIns="91425" bIns="91425" anchor="ctr" anchorCtr="0"/>
          <a:lstStyle>
            <a:lvl1pPr marL="0" marR="0" lvl="0" indent="0" algn="l"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3" name="Shape 243"/>
          <p:cNvSpPr/>
          <p:nvPr/>
        </p:nvSpPr>
        <p:spPr>
          <a:xfrm>
            <a:off x="10437811" y="0"/>
            <a:ext cx="685799" cy="1143000"/>
          </a:xfrm>
          <a:prstGeom prst="rect">
            <a:avLst/>
          </a:prstGeom>
          <a:solidFill>
            <a:schemeClr val="accent1"/>
          </a:solidFill>
          <a:ln>
            <a:noFill/>
          </a:ln>
          <a:effectLst>
            <a:outerShdw blurRad="38100" dist="25400" dir="5400000" rotWithShape="0">
              <a:srgbClr val="000000">
                <a:alpha val="44705"/>
              </a:srgbClr>
            </a:outerShdw>
          </a:effectLst>
        </p:spPr>
        <p:txBody>
          <a:bodyPr lIns="91425" tIns="91425" rIns="91425" bIns="91425" anchor="ctr" anchorCtr="0">
            <a:noAutofit/>
          </a:bodyPr>
          <a:lstStyle/>
          <a:p>
            <a:pPr lvl="0">
              <a:spcBef>
                <a:spcPts val="0"/>
              </a:spcBef>
              <a:buNone/>
            </a:pPr>
            <a:endParaRPr/>
          </a:p>
        </p:txBody>
      </p:sp>
      <p:sp>
        <p:nvSpPr>
          <p:cNvPr id="244" name="Shape 244"/>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GB" sz="2800" b="0" i="0">
                <a:solidFill>
                  <a:schemeClr val="lt1"/>
                </a:solidFill>
                <a:latin typeface="Century Gothic"/>
                <a:ea typeface="Century Gothic"/>
                <a:cs typeface="Century Gothic"/>
                <a:sym typeface="Century Gothic"/>
              </a:rPr>
              <a:t>‹#›</a:t>
            </a:fld>
            <a:endParaRPr lang="en-GB"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154954" y="973667"/>
            <a:ext cx="8761412" cy="706964"/>
          </a:xfrm>
          <a:prstGeom prst="rect">
            <a:avLst/>
          </a:prstGeom>
          <a:noFill/>
          <a:ln>
            <a:noFill/>
          </a:ln>
        </p:spPr>
        <p:txBody>
          <a:bodyPr lIns="91425" tIns="91425" rIns="91425" bIns="91425" anchor="ctr"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4" name="Shape 34"/>
          <p:cNvSpPr txBox="1">
            <a:spLocks noGrp="1"/>
          </p:cNvSpPr>
          <p:nvPr>
            <p:ph type="body" idx="1"/>
          </p:nvPr>
        </p:nvSpPr>
        <p:spPr>
          <a:xfrm>
            <a:off x="1154954" y="2603500"/>
            <a:ext cx="8825659" cy="3416299"/>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5" name="Shape 35"/>
          <p:cNvSpPr txBox="1">
            <a:spLocks noGrp="1"/>
          </p:cNvSpPr>
          <p:nvPr>
            <p:ph type="dt" idx="10"/>
          </p:nvPr>
        </p:nvSpPr>
        <p:spPr>
          <a:xfrm>
            <a:off x="10653103" y="6391837"/>
            <a:ext cx="990598" cy="304798"/>
          </a:xfrm>
          <a:prstGeom prst="rect">
            <a:avLst/>
          </a:prstGeom>
          <a:noFill/>
          <a:ln>
            <a:noFill/>
          </a:ln>
        </p:spPr>
        <p:txBody>
          <a:bodyPr lIns="91425" tIns="91425" rIns="91425" bIns="91425" anchor="ctr" anchorCtr="0"/>
          <a:lstStyle>
            <a:lvl1pPr marL="0" marR="0" lvl="0" indent="0" algn="r"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 name="Shape 36"/>
          <p:cNvSpPr txBox="1">
            <a:spLocks noGrp="1"/>
          </p:cNvSpPr>
          <p:nvPr>
            <p:ph type="ftr" idx="11"/>
          </p:nvPr>
        </p:nvSpPr>
        <p:spPr>
          <a:xfrm>
            <a:off x="561110" y="6391837"/>
            <a:ext cx="3859794" cy="304801"/>
          </a:xfrm>
          <a:prstGeom prst="rect">
            <a:avLst/>
          </a:prstGeom>
          <a:noFill/>
          <a:ln>
            <a:noFill/>
          </a:ln>
        </p:spPr>
        <p:txBody>
          <a:bodyPr lIns="91425" tIns="91425" rIns="91425" bIns="91425" anchor="ctr" anchorCtr="0"/>
          <a:lstStyle>
            <a:lvl1pPr marL="0" marR="0" lvl="0" indent="0" algn="l"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7" name="Shape 37"/>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GB" sz="2800" b="0" i="0" u="none" strike="noStrike" cap="none">
                <a:solidFill>
                  <a:schemeClr val="lt1"/>
                </a:solidFill>
                <a:latin typeface="Century Gothic"/>
                <a:ea typeface="Century Gothic"/>
                <a:cs typeface="Century Gothic"/>
                <a:sym typeface="Century Gothic"/>
              </a:rPr>
              <a:t>‹#›</a:t>
            </a:fld>
            <a:endParaRPr lang="en-GB"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38"/>
        <p:cNvGrpSpPr/>
        <p:nvPr/>
      </p:nvGrpSpPr>
      <p:grpSpPr>
        <a:xfrm>
          <a:off x="0" y="0"/>
          <a:ext cx="0" cy="0"/>
          <a:chOff x="0" y="0"/>
          <a:chExt cx="0" cy="0"/>
        </a:xfrm>
      </p:grpSpPr>
      <p:grpSp>
        <p:nvGrpSpPr>
          <p:cNvPr id="39" name="Shape 39"/>
          <p:cNvGrpSpPr/>
          <p:nvPr/>
        </p:nvGrpSpPr>
        <p:grpSpPr>
          <a:xfrm>
            <a:off x="0" y="0"/>
            <a:ext cx="12192000" cy="6858000"/>
            <a:chOff x="0" y="0"/>
            <a:chExt cx="12192000" cy="6858000"/>
          </a:xfrm>
        </p:grpSpPr>
        <p:sp>
          <p:nvSpPr>
            <p:cNvPr id="40" name="Shape 40"/>
            <p:cNvSpPr/>
            <p:nvPr/>
          </p:nvSpPr>
          <p:spPr>
            <a:xfrm>
              <a:off x="0" y="0"/>
              <a:ext cx="12192000" cy="6858000"/>
            </a:xfrm>
            <a:prstGeom prst="rect">
              <a:avLst/>
            </a:prstGeom>
            <a:blipFill rotWithShape="1">
              <a:blip r:embed="rId2">
                <a:alphaModFix/>
              </a:blip>
              <a:stretch>
                <a:fillRect/>
              </a:stretch>
            </a:blip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a:off x="0" y="2667000"/>
              <a:ext cx="4190999" cy="4190999"/>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8609011" y="5867400"/>
              <a:ext cx="990599" cy="990599"/>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8609011"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7999411" y="8463"/>
              <a:ext cx="1600199" cy="1600199"/>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46" name="Shape 46"/>
            <p:cNvSpPr/>
            <p:nvPr/>
          </p:nvSpPr>
          <p:spPr>
            <a:xfrm>
              <a:off x="7289800" y="402164"/>
              <a:ext cx="4478864" cy="6053669"/>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3787244" y="2801721"/>
              <a:ext cx="6053669" cy="1254558"/>
            </a:xfrm>
            <a:custGeom>
              <a:avLst/>
              <a:gdLst/>
              <a:ahLst/>
              <a:cxnLst/>
              <a:rect l="0" t="0" r="0" b="0"/>
              <a:pathLst>
                <a:path w="120000" h="120000" extrusionOk="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48" name="Shape 48"/>
            <p:cNvSpPr/>
            <p:nvPr/>
          </p:nvSpPr>
          <p:spPr>
            <a:xfrm rot="-5677511">
              <a:off x="4698352" y="1826078"/>
              <a:ext cx="3299406" cy="440923"/>
            </a:xfrm>
            <a:custGeom>
              <a:avLst/>
              <a:gdLst/>
              <a:ahLst/>
              <a:cxnLst/>
              <a:rect l="0" t="0" r="0" b="0"/>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lIns="91425" tIns="91425" rIns="91425" bIns="91425" anchor="ctr" anchorCtr="0">
              <a:noAutofit/>
            </a:bodyPr>
            <a:lstStyle/>
            <a:p>
              <a:pPr lvl="0">
                <a:spcBef>
                  <a:spcPts val="0"/>
                </a:spcBef>
                <a:buNone/>
              </a:pPr>
              <a:endParaRPr/>
            </a:p>
          </p:txBody>
        </p:sp>
        <p:sp>
          <p:nvSpPr>
            <p:cNvPr id="49" name="Shape 49"/>
            <p:cNvSpPr/>
            <p:nvPr/>
          </p:nvSpPr>
          <p:spPr>
            <a:xfrm>
              <a:off x="0" y="1586"/>
              <a:ext cx="12192000" cy="6856412"/>
            </a:xfrm>
            <a:custGeom>
              <a:avLst/>
              <a:gdLst/>
              <a:ahLst/>
              <a:cxnLst/>
              <a:rect l="0" t="0" r="0" b="0"/>
              <a:pathLst>
                <a:path w="120000" h="120000" extrusionOk="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50" name="Shape 50"/>
          <p:cNvSpPr txBox="1">
            <a:spLocks noGrp="1"/>
          </p:cNvSpPr>
          <p:nvPr>
            <p:ph type="title"/>
          </p:nvPr>
        </p:nvSpPr>
        <p:spPr>
          <a:xfrm>
            <a:off x="1154954" y="2677644"/>
            <a:ext cx="4351025" cy="2283824"/>
          </a:xfrm>
          <a:prstGeom prst="rect">
            <a:avLst/>
          </a:prstGeom>
          <a:noFill/>
          <a:ln>
            <a:noFill/>
          </a:ln>
        </p:spPr>
        <p:txBody>
          <a:bodyPr lIns="91425" tIns="91425" rIns="91425" bIns="91425" anchor="ctr" anchorCtr="0"/>
          <a:lstStyle>
            <a:lvl1pPr marL="0" marR="0" lvl="0" indent="0" algn="l" rtl="0">
              <a:spcBef>
                <a:spcPts val="0"/>
              </a:spcBef>
              <a:buClr>
                <a:schemeClr val="lt2"/>
              </a:buClr>
              <a:buFont typeface="Century Gothic"/>
              <a:buNone/>
              <a:defRPr sz="40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1" name="Shape 51"/>
          <p:cNvSpPr txBox="1">
            <a:spLocks noGrp="1"/>
          </p:cNvSpPr>
          <p:nvPr>
            <p:ph type="body" idx="1"/>
          </p:nvPr>
        </p:nvSpPr>
        <p:spPr>
          <a:xfrm>
            <a:off x="6895559" y="2677643"/>
            <a:ext cx="3757544" cy="2283824"/>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2000" b="0" i="0" u="none" strike="noStrike" cap="none">
                <a:solidFill>
                  <a:srgbClr val="EE52A4"/>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52" name="Shape 52"/>
          <p:cNvSpPr txBox="1">
            <a:spLocks noGrp="1"/>
          </p:cNvSpPr>
          <p:nvPr>
            <p:ph type="dt" idx="10"/>
          </p:nvPr>
        </p:nvSpPr>
        <p:spPr>
          <a:xfrm>
            <a:off x="10653103" y="6391837"/>
            <a:ext cx="990598" cy="304798"/>
          </a:xfrm>
          <a:prstGeom prst="rect">
            <a:avLst/>
          </a:prstGeom>
          <a:noFill/>
          <a:ln>
            <a:noFill/>
          </a:ln>
        </p:spPr>
        <p:txBody>
          <a:bodyPr lIns="91425" tIns="91425" rIns="91425" bIns="91425" anchor="ctr" anchorCtr="0"/>
          <a:lstStyle>
            <a:lvl1pPr marL="0" marR="0" lvl="0" indent="0" algn="r"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3" name="Shape 53"/>
          <p:cNvSpPr txBox="1">
            <a:spLocks noGrp="1"/>
          </p:cNvSpPr>
          <p:nvPr>
            <p:ph type="ftr" idx="11"/>
          </p:nvPr>
        </p:nvSpPr>
        <p:spPr>
          <a:xfrm>
            <a:off x="561110" y="6391837"/>
            <a:ext cx="3859794" cy="304801"/>
          </a:xfrm>
          <a:prstGeom prst="rect">
            <a:avLst/>
          </a:prstGeom>
          <a:noFill/>
          <a:ln>
            <a:noFill/>
          </a:ln>
        </p:spPr>
        <p:txBody>
          <a:bodyPr lIns="91425" tIns="91425" rIns="91425" bIns="91425" anchor="ctr" anchorCtr="0"/>
          <a:lstStyle>
            <a:lvl1pPr marL="0" marR="0" lvl="0" indent="0" algn="l"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4" name="Shape 54"/>
          <p:cNvSpPr/>
          <p:nvPr/>
        </p:nvSpPr>
        <p:spPr>
          <a:xfrm>
            <a:off x="10437811" y="0"/>
            <a:ext cx="685799" cy="1143000"/>
          </a:xfrm>
          <a:prstGeom prst="rect">
            <a:avLst/>
          </a:prstGeom>
          <a:solidFill>
            <a:schemeClr val="accent1"/>
          </a:solidFill>
          <a:ln>
            <a:noFill/>
          </a:ln>
          <a:effectLst>
            <a:outerShdw blurRad="38100" dist="25400" dir="5400000" rotWithShape="0">
              <a:srgbClr val="000000">
                <a:alpha val="44705"/>
              </a:srgbClr>
            </a:outerShdw>
          </a:effectLst>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GB" sz="2800" b="0" i="0">
                <a:solidFill>
                  <a:schemeClr val="lt1"/>
                </a:solidFill>
                <a:latin typeface="Century Gothic"/>
                <a:ea typeface="Century Gothic"/>
                <a:cs typeface="Century Gothic"/>
                <a:sym typeface="Century Gothic"/>
              </a:rPr>
              <a:t>‹#›</a:t>
            </a:fld>
            <a:endParaRPr lang="en-GB"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154954" y="973667"/>
            <a:ext cx="8761412" cy="706964"/>
          </a:xfrm>
          <a:prstGeom prst="rect">
            <a:avLst/>
          </a:prstGeom>
          <a:noFill/>
          <a:ln>
            <a:noFill/>
          </a:ln>
        </p:spPr>
        <p:txBody>
          <a:bodyPr lIns="91425" tIns="91425" rIns="91425" bIns="91425" anchor="ctr"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8" name="Shape 58"/>
          <p:cNvSpPr txBox="1">
            <a:spLocks noGrp="1"/>
          </p:cNvSpPr>
          <p:nvPr>
            <p:ph type="body" idx="1"/>
          </p:nvPr>
        </p:nvSpPr>
        <p:spPr>
          <a:xfrm>
            <a:off x="1154954" y="2603500"/>
            <a:ext cx="4825158" cy="3416301"/>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59" name="Shape 59"/>
          <p:cNvSpPr txBox="1">
            <a:spLocks noGrp="1"/>
          </p:cNvSpPr>
          <p:nvPr>
            <p:ph type="body" idx="2"/>
          </p:nvPr>
        </p:nvSpPr>
        <p:spPr>
          <a:xfrm>
            <a:off x="6208712" y="2603500"/>
            <a:ext cx="4825158" cy="3416299"/>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60" name="Shape 60"/>
          <p:cNvSpPr txBox="1">
            <a:spLocks noGrp="1"/>
          </p:cNvSpPr>
          <p:nvPr>
            <p:ph type="dt" idx="10"/>
          </p:nvPr>
        </p:nvSpPr>
        <p:spPr>
          <a:xfrm>
            <a:off x="10653103" y="6391837"/>
            <a:ext cx="990598" cy="304798"/>
          </a:xfrm>
          <a:prstGeom prst="rect">
            <a:avLst/>
          </a:prstGeom>
          <a:noFill/>
          <a:ln>
            <a:noFill/>
          </a:ln>
        </p:spPr>
        <p:txBody>
          <a:bodyPr lIns="91425" tIns="91425" rIns="91425" bIns="91425" anchor="ctr" anchorCtr="0"/>
          <a:lstStyle>
            <a:lvl1pPr marL="0" marR="0" lvl="0" indent="0" algn="r"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1" name="Shape 61"/>
          <p:cNvSpPr txBox="1">
            <a:spLocks noGrp="1"/>
          </p:cNvSpPr>
          <p:nvPr>
            <p:ph type="ftr" idx="11"/>
          </p:nvPr>
        </p:nvSpPr>
        <p:spPr>
          <a:xfrm>
            <a:off x="561110" y="6391837"/>
            <a:ext cx="3859794" cy="304801"/>
          </a:xfrm>
          <a:prstGeom prst="rect">
            <a:avLst/>
          </a:prstGeom>
          <a:noFill/>
          <a:ln>
            <a:noFill/>
          </a:ln>
        </p:spPr>
        <p:txBody>
          <a:bodyPr lIns="91425" tIns="91425" rIns="91425" bIns="91425" anchor="ctr" anchorCtr="0"/>
          <a:lstStyle>
            <a:lvl1pPr marL="0" marR="0" lvl="0" indent="0" algn="l"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2" name="Shape 62"/>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GB" sz="2800" b="0" i="0">
                <a:solidFill>
                  <a:schemeClr val="lt1"/>
                </a:solidFill>
                <a:latin typeface="Century Gothic"/>
                <a:ea typeface="Century Gothic"/>
                <a:cs typeface="Century Gothic"/>
                <a:sym typeface="Century Gothic"/>
              </a:rPr>
              <a:t>‹#›</a:t>
            </a:fld>
            <a:endParaRPr lang="en-GB"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154954" y="973667"/>
            <a:ext cx="8761412" cy="706964"/>
          </a:xfrm>
          <a:prstGeom prst="rect">
            <a:avLst/>
          </a:prstGeom>
          <a:noFill/>
          <a:ln>
            <a:noFill/>
          </a:ln>
        </p:spPr>
        <p:txBody>
          <a:bodyPr lIns="91425" tIns="91425" rIns="91425" bIns="91425" anchor="ctr"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5" name="Shape 65"/>
          <p:cNvSpPr txBox="1">
            <a:spLocks noGrp="1"/>
          </p:cNvSpPr>
          <p:nvPr>
            <p:ph type="body" idx="1"/>
          </p:nvPr>
        </p:nvSpPr>
        <p:spPr>
          <a:xfrm>
            <a:off x="1154954" y="2603500"/>
            <a:ext cx="4825157"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66" name="Shape 66"/>
          <p:cNvSpPr txBox="1">
            <a:spLocks noGrp="1"/>
          </p:cNvSpPr>
          <p:nvPr>
            <p:ph type="body" idx="2"/>
          </p:nvPr>
        </p:nvSpPr>
        <p:spPr>
          <a:xfrm>
            <a:off x="1154954" y="3179761"/>
            <a:ext cx="4825158" cy="2840038"/>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67" name="Shape 67"/>
          <p:cNvSpPr txBox="1">
            <a:spLocks noGrp="1"/>
          </p:cNvSpPr>
          <p:nvPr>
            <p:ph type="body" idx="3"/>
          </p:nvPr>
        </p:nvSpPr>
        <p:spPr>
          <a:xfrm>
            <a:off x="6208712" y="2603500"/>
            <a:ext cx="4825158"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68" name="Shape 68"/>
          <p:cNvSpPr txBox="1">
            <a:spLocks noGrp="1"/>
          </p:cNvSpPr>
          <p:nvPr>
            <p:ph type="body" idx="4"/>
          </p:nvPr>
        </p:nvSpPr>
        <p:spPr>
          <a:xfrm>
            <a:off x="6208712" y="3179761"/>
            <a:ext cx="4825158" cy="2840038"/>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69" name="Shape 69"/>
          <p:cNvSpPr txBox="1">
            <a:spLocks noGrp="1"/>
          </p:cNvSpPr>
          <p:nvPr>
            <p:ph type="dt" idx="10"/>
          </p:nvPr>
        </p:nvSpPr>
        <p:spPr>
          <a:xfrm>
            <a:off x="10653103" y="6391837"/>
            <a:ext cx="990598" cy="304798"/>
          </a:xfrm>
          <a:prstGeom prst="rect">
            <a:avLst/>
          </a:prstGeom>
          <a:noFill/>
          <a:ln>
            <a:noFill/>
          </a:ln>
        </p:spPr>
        <p:txBody>
          <a:bodyPr lIns="91425" tIns="91425" rIns="91425" bIns="91425" anchor="ctr" anchorCtr="0"/>
          <a:lstStyle>
            <a:lvl1pPr marL="0" marR="0" lvl="0" indent="0" algn="r"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0" name="Shape 70"/>
          <p:cNvSpPr txBox="1">
            <a:spLocks noGrp="1"/>
          </p:cNvSpPr>
          <p:nvPr>
            <p:ph type="ftr" idx="11"/>
          </p:nvPr>
        </p:nvSpPr>
        <p:spPr>
          <a:xfrm>
            <a:off x="561110" y="6391837"/>
            <a:ext cx="3859794" cy="304801"/>
          </a:xfrm>
          <a:prstGeom prst="rect">
            <a:avLst/>
          </a:prstGeom>
          <a:noFill/>
          <a:ln>
            <a:noFill/>
          </a:ln>
        </p:spPr>
        <p:txBody>
          <a:bodyPr lIns="91425" tIns="91425" rIns="91425" bIns="91425" anchor="ctr" anchorCtr="0"/>
          <a:lstStyle>
            <a:lvl1pPr marL="0" marR="0" lvl="0" indent="0" algn="l"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1" name="Shape 71"/>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GB" sz="2800" b="0" i="0">
                <a:solidFill>
                  <a:schemeClr val="lt1"/>
                </a:solidFill>
                <a:latin typeface="Century Gothic"/>
                <a:ea typeface="Century Gothic"/>
                <a:cs typeface="Century Gothic"/>
                <a:sym typeface="Century Gothic"/>
              </a:rPr>
              <a:t>‹#›</a:t>
            </a:fld>
            <a:endParaRPr lang="en-GB"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1154954" y="973667"/>
            <a:ext cx="8761412" cy="706964"/>
          </a:xfrm>
          <a:prstGeom prst="rect">
            <a:avLst/>
          </a:prstGeom>
          <a:noFill/>
          <a:ln>
            <a:noFill/>
          </a:ln>
        </p:spPr>
        <p:txBody>
          <a:bodyPr lIns="91425" tIns="91425" rIns="91425" bIns="91425" anchor="ctr"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4" name="Shape 74"/>
          <p:cNvSpPr txBox="1">
            <a:spLocks noGrp="1"/>
          </p:cNvSpPr>
          <p:nvPr>
            <p:ph type="dt" idx="10"/>
          </p:nvPr>
        </p:nvSpPr>
        <p:spPr>
          <a:xfrm>
            <a:off x="10653103" y="6391837"/>
            <a:ext cx="990598" cy="304798"/>
          </a:xfrm>
          <a:prstGeom prst="rect">
            <a:avLst/>
          </a:prstGeom>
          <a:noFill/>
          <a:ln>
            <a:noFill/>
          </a:ln>
        </p:spPr>
        <p:txBody>
          <a:bodyPr lIns="91425" tIns="91425" rIns="91425" bIns="91425" anchor="ctr" anchorCtr="0"/>
          <a:lstStyle>
            <a:lvl1pPr marL="0" marR="0" lvl="0" indent="0" algn="r"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5" name="Shape 75"/>
          <p:cNvSpPr txBox="1">
            <a:spLocks noGrp="1"/>
          </p:cNvSpPr>
          <p:nvPr>
            <p:ph type="ftr" idx="11"/>
          </p:nvPr>
        </p:nvSpPr>
        <p:spPr>
          <a:xfrm>
            <a:off x="561110" y="6391837"/>
            <a:ext cx="3859794" cy="304801"/>
          </a:xfrm>
          <a:prstGeom prst="rect">
            <a:avLst/>
          </a:prstGeom>
          <a:noFill/>
          <a:ln>
            <a:noFill/>
          </a:ln>
        </p:spPr>
        <p:txBody>
          <a:bodyPr lIns="91425" tIns="91425" rIns="91425" bIns="91425" anchor="ctr" anchorCtr="0"/>
          <a:lstStyle>
            <a:lvl1pPr marL="0" marR="0" lvl="0" indent="0" algn="l"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6" name="Shape 76"/>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GB" sz="2800" b="0" i="0">
                <a:solidFill>
                  <a:schemeClr val="lt1"/>
                </a:solidFill>
                <a:latin typeface="Century Gothic"/>
                <a:ea typeface="Century Gothic"/>
                <a:cs typeface="Century Gothic"/>
                <a:sym typeface="Century Gothic"/>
              </a:rPr>
              <a:t>‹#›</a:t>
            </a:fld>
            <a:endParaRPr lang="en-GB"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77"/>
        <p:cNvGrpSpPr/>
        <p:nvPr/>
      </p:nvGrpSpPr>
      <p:grpSpPr>
        <a:xfrm>
          <a:off x="0" y="0"/>
          <a:ext cx="0" cy="0"/>
          <a:chOff x="0" y="0"/>
          <a:chExt cx="0" cy="0"/>
        </a:xfrm>
      </p:grpSpPr>
      <p:sp>
        <p:nvSpPr>
          <p:cNvPr id="78" name="Shape 78"/>
          <p:cNvSpPr txBox="1">
            <a:spLocks noGrp="1"/>
          </p:cNvSpPr>
          <p:nvPr>
            <p:ph type="dt" idx="10"/>
          </p:nvPr>
        </p:nvSpPr>
        <p:spPr>
          <a:xfrm>
            <a:off x="10653103" y="6391837"/>
            <a:ext cx="990598" cy="304798"/>
          </a:xfrm>
          <a:prstGeom prst="rect">
            <a:avLst/>
          </a:prstGeom>
          <a:noFill/>
          <a:ln>
            <a:noFill/>
          </a:ln>
        </p:spPr>
        <p:txBody>
          <a:bodyPr lIns="91425" tIns="91425" rIns="91425" bIns="91425" anchor="ctr" anchorCtr="0"/>
          <a:lstStyle>
            <a:lvl1pPr marL="0" marR="0" lvl="0" indent="0" algn="r"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9" name="Shape 79"/>
          <p:cNvSpPr txBox="1">
            <a:spLocks noGrp="1"/>
          </p:cNvSpPr>
          <p:nvPr>
            <p:ph type="ftr" idx="11"/>
          </p:nvPr>
        </p:nvSpPr>
        <p:spPr>
          <a:xfrm>
            <a:off x="561110" y="6391837"/>
            <a:ext cx="3859794" cy="304801"/>
          </a:xfrm>
          <a:prstGeom prst="rect">
            <a:avLst/>
          </a:prstGeom>
          <a:noFill/>
          <a:ln>
            <a:noFill/>
          </a:ln>
        </p:spPr>
        <p:txBody>
          <a:bodyPr lIns="91425" tIns="91425" rIns="91425" bIns="91425" anchor="ctr" anchorCtr="0"/>
          <a:lstStyle>
            <a:lvl1pPr marL="0" marR="0" lvl="0" indent="0" algn="l"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0" name="Shape 80"/>
          <p:cNvSpPr/>
          <p:nvPr/>
        </p:nvSpPr>
        <p:spPr>
          <a:xfrm>
            <a:off x="10437811" y="0"/>
            <a:ext cx="685799" cy="1143000"/>
          </a:xfrm>
          <a:prstGeom prst="rect">
            <a:avLst/>
          </a:prstGeom>
          <a:solidFill>
            <a:schemeClr val="accent1"/>
          </a:solidFill>
          <a:ln>
            <a:noFill/>
          </a:ln>
          <a:effectLst>
            <a:outerShdw blurRad="38100" dist="25400" dir="5400000" rotWithShape="0">
              <a:srgbClr val="000000">
                <a:alpha val="44705"/>
              </a:srgbClr>
            </a:outerShdw>
          </a:effectLst>
        </p:spPr>
        <p:txBody>
          <a:bodyPr lIns="91425" tIns="91425" rIns="91425" bIns="91425" anchor="ctr" anchorCtr="0">
            <a:noAutofit/>
          </a:bodyPr>
          <a:lstStyle/>
          <a:p>
            <a:pPr lvl="0">
              <a:spcBef>
                <a:spcPts val="0"/>
              </a:spcBef>
              <a:buNone/>
            </a:pPr>
            <a:endParaRPr/>
          </a:p>
        </p:txBody>
      </p:sp>
      <p:sp>
        <p:nvSpPr>
          <p:cNvPr id="81" name="Shape 81"/>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GB" sz="2800" b="0" i="0">
                <a:solidFill>
                  <a:schemeClr val="lt1"/>
                </a:solidFill>
                <a:latin typeface="Century Gothic"/>
                <a:ea typeface="Century Gothic"/>
                <a:cs typeface="Century Gothic"/>
                <a:sym typeface="Century Gothic"/>
              </a:rPr>
              <a:t>‹#›</a:t>
            </a:fld>
            <a:endParaRPr lang="en-GB"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82"/>
        <p:cNvGrpSpPr/>
        <p:nvPr/>
      </p:nvGrpSpPr>
      <p:grpSpPr>
        <a:xfrm>
          <a:off x="0" y="0"/>
          <a:ext cx="0" cy="0"/>
          <a:chOff x="0" y="0"/>
          <a:chExt cx="0" cy="0"/>
        </a:xfrm>
      </p:grpSpPr>
      <p:grpSp>
        <p:nvGrpSpPr>
          <p:cNvPr id="83" name="Shape 83"/>
          <p:cNvGrpSpPr/>
          <p:nvPr/>
        </p:nvGrpSpPr>
        <p:grpSpPr>
          <a:xfrm>
            <a:off x="0" y="0"/>
            <a:ext cx="12192000" cy="6858000"/>
            <a:chOff x="0" y="0"/>
            <a:chExt cx="12192000" cy="6858000"/>
          </a:xfrm>
        </p:grpSpPr>
        <p:sp>
          <p:nvSpPr>
            <p:cNvPr id="84" name="Shape 84"/>
            <p:cNvSpPr/>
            <p:nvPr/>
          </p:nvSpPr>
          <p:spPr>
            <a:xfrm>
              <a:off x="0" y="0"/>
              <a:ext cx="12192000" cy="6858000"/>
            </a:xfrm>
            <a:prstGeom prst="rect">
              <a:avLst/>
            </a:prstGeom>
            <a:blipFill rotWithShape="1">
              <a:blip r:embed="rId2">
                <a:alphaModFix/>
              </a:blip>
              <a:stretch>
                <a:fillRect/>
              </a:stretch>
            </a:blipFill>
            <a:ln>
              <a:noFill/>
            </a:ln>
          </p:spPr>
          <p:txBody>
            <a:bodyPr lIns="91425" tIns="91425" rIns="91425" bIns="91425" anchor="ctr" anchorCtr="0">
              <a:noAutofit/>
            </a:bodyPr>
            <a:lstStyle/>
            <a:p>
              <a:pPr lvl="0">
                <a:spcBef>
                  <a:spcPts val="0"/>
                </a:spcBef>
                <a:buNone/>
              </a:pPr>
              <a:endParaRPr/>
            </a:p>
          </p:txBody>
        </p:sp>
        <p:sp>
          <p:nvSpPr>
            <p:cNvPr id="85" name="Shape 85"/>
            <p:cNvSpPr/>
            <p:nvPr/>
          </p:nvSpPr>
          <p:spPr>
            <a:xfrm>
              <a:off x="0" y="2667000"/>
              <a:ext cx="4190999" cy="4190999"/>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86" name="Shape 8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87" name="Shape 87"/>
            <p:cNvSpPr/>
            <p:nvPr/>
          </p:nvSpPr>
          <p:spPr>
            <a:xfrm>
              <a:off x="8609011" y="5867400"/>
              <a:ext cx="990599" cy="990599"/>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88" name="Shape 88"/>
            <p:cNvSpPr/>
            <p:nvPr/>
          </p:nvSpPr>
          <p:spPr>
            <a:xfrm>
              <a:off x="8609011"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89" name="Shape 89"/>
            <p:cNvSpPr/>
            <p:nvPr/>
          </p:nvSpPr>
          <p:spPr>
            <a:xfrm>
              <a:off x="7999411" y="8463"/>
              <a:ext cx="1600199" cy="1600199"/>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a:off x="5713412" y="402164"/>
              <a:ext cx="6055252" cy="6053669"/>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91" name="Shape 91"/>
            <p:cNvSpPr/>
            <p:nvPr/>
          </p:nvSpPr>
          <p:spPr>
            <a:xfrm rot="-5677511">
              <a:off x="3140484" y="1826078"/>
              <a:ext cx="3299406" cy="440923"/>
            </a:xfrm>
            <a:custGeom>
              <a:avLst/>
              <a:gdLst/>
              <a:ahLst/>
              <a:cxnLst/>
              <a:rect l="0" t="0" r="0" b="0"/>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rot="-5400000">
              <a:off x="2229376" y="2801721"/>
              <a:ext cx="6053669" cy="1254558"/>
            </a:xfrm>
            <a:custGeom>
              <a:avLst/>
              <a:gdLst/>
              <a:ahLst/>
              <a:cxnLst/>
              <a:rect l="0" t="0" r="0" b="0"/>
              <a:pathLst>
                <a:path w="120000" h="120000" extrusionOk="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93" name="Shape 93"/>
            <p:cNvSpPr/>
            <p:nvPr/>
          </p:nvSpPr>
          <p:spPr>
            <a:xfrm>
              <a:off x="0" y="1586"/>
              <a:ext cx="12192000" cy="6856412"/>
            </a:xfrm>
            <a:custGeom>
              <a:avLst/>
              <a:gdLst/>
              <a:ahLst/>
              <a:cxnLst/>
              <a:rect l="0" t="0" r="0" b="0"/>
              <a:pathLst>
                <a:path w="120000" h="120000" extrusionOk="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94" name="Shape 94"/>
          <p:cNvSpPr txBox="1">
            <a:spLocks noGrp="1"/>
          </p:cNvSpPr>
          <p:nvPr>
            <p:ph type="title"/>
          </p:nvPr>
        </p:nvSpPr>
        <p:spPr>
          <a:xfrm>
            <a:off x="1154954" y="1295400"/>
            <a:ext cx="2793158" cy="1600199"/>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24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5" name="Shape 95"/>
          <p:cNvSpPr txBox="1">
            <a:spLocks noGrp="1"/>
          </p:cNvSpPr>
          <p:nvPr>
            <p:ph type="body" idx="1"/>
          </p:nvPr>
        </p:nvSpPr>
        <p:spPr>
          <a:xfrm>
            <a:off x="5781146" y="1447800"/>
            <a:ext cx="5190065" cy="4572000"/>
          </a:xfrm>
          <a:prstGeom prst="rect">
            <a:avLst/>
          </a:prstGeom>
          <a:noFill/>
          <a:ln>
            <a:noFill/>
          </a:ln>
        </p:spPr>
        <p:txBody>
          <a:bodyPr lIns="91425" tIns="91425" rIns="91425" bIns="91425" anchor="ctr"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96" name="Shape 96"/>
          <p:cNvSpPr txBox="1">
            <a:spLocks noGrp="1"/>
          </p:cNvSpPr>
          <p:nvPr>
            <p:ph type="body" idx="2"/>
          </p:nvPr>
        </p:nvSpPr>
        <p:spPr>
          <a:xfrm>
            <a:off x="1154954" y="3129280"/>
            <a:ext cx="2793158" cy="2895598"/>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rgbClr val="EE52A4"/>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97" name="Shape 97"/>
          <p:cNvSpPr txBox="1">
            <a:spLocks noGrp="1"/>
          </p:cNvSpPr>
          <p:nvPr>
            <p:ph type="dt" idx="10"/>
          </p:nvPr>
        </p:nvSpPr>
        <p:spPr>
          <a:xfrm>
            <a:off x="10653103" y="6391837"/>
            <a:ext cx="990598" cy="304798"/>
          </a:xfrm>
          <a:prstGeom prst="rect">
            <a:avLst/>
          </a:prstGeom>
          <a:noFill/>
          <a:ln>
            <a:noFill/>
          </a:ln>
        </p:spPr>
        <p:txBody>
          <a:bodyPr lIns="91425" tIns="91425" rIns="91425" bIns="91425" anchor="ctr" anchorCtr="0"/>
          <a:lstStyle>
            <a:lvl1pPr marL="0" marR="0" lvl="0" indent="0" algn="r"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8" name="Shape 98"/>
          <p:cNvSpPr txBox="1">
            <a:spLocks noGrp="1"/>
          </p:cNvSpPr>
          <p:nvPr>
            <p:ph type="ftr" idx="11"/>
          </p:nvPr>
        </p:nvSpPr>
        <p:spPr>
          <a:xfrm>
            <a:off x="561110" y="6391837"/>
            <a:ext cx="3859794" cy="304801"/>
          </a:xfrm>
          <a:prstGeom prst="rect">
            <a:avLst/>
          </a:prstGeom>
          <a:noFill/>
          <a:ln>
            <a:noFill/>
          </a:ln>
        </p:spPr>
        <p:txBody>
          <a:bodyPr lIns="91425" tIns="91425" rIns="91425" bIns="91425" anchor="ctr" anchorCtr="0"/>
          <a:lstStyle>
            <a:lvl1pPr marL="0" marR="0" lvl="0" indent="0" algn="l"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9" name="Shape 99"/>
          <p:cNvSpPr/>
          <p:nvPr/>
        </p:nvSpPr>
        <p:spPr>
          <a:xfrm>
            <a:off x="10437811" y="0"/>
            <a:ext cx="685799" cy="1143000"/>
          </a:xfrm>
          <a:prstGeom prst="rect">
            <a:avLst/>
          </a:prstGeom>
          <a:solidFill>
            <a:schemeClr val="accent1"/>
          </a:solidFill>
          <a:ln>
            <a:noFill/>
          </a:ln>
          <a:effectLst>
            <a:outerShdw blurRad="38100" dist="25400" dir="5400000" rotWithShape="0">
              <a:srgbClr val="000000">
                <a:alpha val="44705"/>
              </a:srgbClr>
            </a:outerShdw>
          </a:effectLst>
        </p:spPr>
        <p:txBody>
          <a:bodyPr lIns="91425" tIns="91425" rIns="91425" bIns="91425" anchor="ctr" anchorCtr="0">
            <a:noAutofit/>
          </a:bodyPr>
          <a:lstStyle/>
          <a:p>
            <a:pPr lvl="0">
              <a:spcBef>
                <a:spcPts val="0"/>
              </a:spcBef>
              <a:buNone/>
            </a:pPr>
            <a:endParaRPr/>
          </a:p>
        </p:txBody>
      </p:sp>
      <p:sp>
        <p:nvSpPr>
          <p:cNvPr id="100" name="Shape 100"/>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GB" sz="2800" b="0" i="0">
                <a:solidFill>
                  <a:schemeClr val="lt1"/>
                </a:solidFill>
                <a:latin typeface="Century Gothic"/>
                <a:ea typeface="Century Gothic"/>
                <a:cs typeface="Century Gothic"/>
                <a:sym typeface="Century Gothic"/>
              </a:rPr>
              <a:t>‹#›</a:t>
            </a:fld>
            <a:endParaRPr lang="en-GB"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101"/>
        <p:cNvGrpSpPr/>
        <p:nvPr/>
      </p:nvGrpSpPr>
      <p:grpSpPr>
        <a:xfrm>
          <a:off x="0" y="0"/>
          <a:ext cx="0" cy="0"/>
          <a:chOff x="0" y="0"/>
          <a:chExt cx="0" cy="0"/>
        </a:xfrm>
      </p:grpSpPr>
      <p:grpSp>
        <p:nvGrpSpPr>
          <p:cNvPr id="102" name="Shape 102"/>
          <p:cNvGrpSpPr/>
          <p:nvPr/>
        </p:nvGrpSpPr>
        <p:grpSpPr>
          <a:xfrm>
            <a:off x="0" y="0"/>
            <a:ext cx="12192000" cy="6858000"/>
            <a:chOff x="0" y="0"/>
            <a:chExt cx="12192000" cy="6858000"/>
          </a:xfrm>
        </p:grpSpPr>
        <p:sp>
          <p:nvSpPr>
            <p:cNvPr id="103" name="Shape 103"/>
            <p:cNvSpPr/>
            <p:nvPr/>
          </p:nvSpPr>
          <p:spPr>
            <a:xfrm>
              <a:off x="0" y="0"/>
              <a:ext cx="12192000" cy="6858000"/>
            </a:xfrm>
            <a:prstGeom prst="rect">
              <a:avLst/>
            </a:prstGeom>
            <a:blipFill rotWithShape="1">
              <a:blip r:embed="rId2">
                <a:alphaModFix/>
              </a:blip>
              <a:stretch>
                <a:fillRect/>
              </a:stretch>
            </a:blipFill>
            <a:ln>
              <a:noFill/>
            </a:ln>
          </p:spPr>
          <p:txBody>
            <a:bodyPr lIns="91425" tIns="91425" rIns="91425" bIns="91425" anchor="ctr" anchorCtr="0">
              <a:noAutofit/>
            </a:bodyPr>
            <a:lstStyle/>
            <a:p>
              <a:pPr lvl="0">
                <a:spcBef>
                  <a:spcPts val="0"/>
                </a:spcBef>
                <a:buNone/>
              </a:pPr>
              <a:endParaRPr/>
            </a:p>
          </p:txBody>
        </p:sp>
        <p:sp>
          <p:nvSpPr>
            <p:cNvPr id="104" name="Shape 104"/>
            <p:cNvSpPr/>
            <p:nvPr/>
          </p:nvSpPr>
          <p:spPr>
            <a:xfrm>
              <a:off x="0" y="2667000"/>
              <a:ext cx="4190999" cy="4190999"/>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06" name="Shape 106"/>
            <p:cNvSpPr/>
            <p:nvPr/>
          </p:nvSpPr>
          <p:spPr>
            <a:xfrm>
              <a:off x="8609011" y="5867400"/>
              <a:ext cx="990599" cy="990599"/>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07" name="Shape 107"/>
            <p:cNvSpPr/>
            <p:nvPr/>
          </p:nvSpPr>
          <p:spPr>
            <a:xfrm>
              <a:off x="8609011"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a:off x="7999411" y="8463"/>
              <a:ext cx="1600199" cy="1600199"/>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09" name="Shape 109"/>
            <p:cNvSpPr/>
            <p:nvPr/>
          </p:nvSpPr>
          <p:spPr>
            <a:xfrm>
              <a:off x="6172200" y="402164"/>
              <a:ext cx="5596464" cy="6053669"/>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0" name="Shape 110"/>
            <p:cNvSpPr/>
            <p:nvPr/>
          </p:nvSpPr>
          <p:spPr>
            <a:xfrm rot="-5677511">
              <a:off x="4203593" y="1826078"/>
              <a:ext cx="3299406" cy="440923"/>
            </a:xfrm>
            <a:custGeom>
              <a:avLst/>
              <a:gdLst/>
              <a:ahLst/>
              <a:cxnLst/>
              <a:rect l="0" t="0" r="0" b="0"/>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lIns="91425" tIns="91425" rIns="91425" bIns="91425" anchor="ctr" anchorCtr="0">
              <a:noAutofit/>
            </a:bodyPr>
            <a:lstStyle/>
            <a:p>
              <a:pPr lvl="0">
                <a:spcBef>
                  <a:spcPts val="0"/>
                </a:spcBef>
                <a:buNone/>
              </a:pPr>
              <a:endParaRPr/>
            </a:p>
          </p:txBody>
        </p:sp>
        <p:sp>
          <p:nvSpPr>
            <p:cNvPr id="111" name="Shape 111"/>
            <p:cNvSpPr/>
            <p:nvPr/>
          </p:nvSpPr>
          <p:spPr>
            <a:xfrm rot="-5400000">
              <a:off x="3295431" y="2801721"/>
              <a:ext cx="6053669" cy="1254558"/>
            </a:xfrm>
            <a:custGeom>
              <a:avLst/>
              <a:gdLst/>
              <a:ahLst/>
              <a:cxnLst/>
              <a:rect l="0" t="0" r="0" b="0"/>
              <a:pathLst>
                <a:path w="120000" h="120000" extrusionOk="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112" name="Shape 112"/>
            <p:cNvSpPr/>
            <p:nvPr/>
          </p:nvSpPr>
          <p:spPr>
            <a:xfrm>
              <a:off x="0" y="1586"/>
              <a:ext cx="12192000" cy="6856412"/>
            </a:xfrm>
            <a:custGeom>
              <a:avLst/>
              <a:gdLst/>
              <a:ahLst/>
              <a:cxnLst/>
              <a:rect l="0" t="0" r="0" b="0"/>
              <a:pathLst>
                <a:path w="120000" h="120000" extrusionOk="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13" name="Shape 113"/>
          <p:cNvSpPr txBox="1">
            <a:spLocks noGrp="1"/>
          </p:cNvSpPr>
          <p:nvPr>
            <p:ph type="title"/>
          </p:nvPr>
        </p:nvSpPr>
        <p:spPr>
          <a:xfrm>
            <a:off x="1154954" y="1693333"/>
            <a:ext cx="3865134" cy="1735666"/>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4" name="Shape 114"/>
          <p:cNvSpPr>
            <a:spLocks noGrp="1"/>
          </p:cNvSpPr>
          <p:nvPr>
            <p:ph type="pic" idx="2"/>
          </p:nvPr>
        </p:nvSpPr>
        <p:spPr>
          <a:xfrm>
            <a:off x="6547869" y="1143000"/>
            <a:ext cx="3227193" cy="4572000"/>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15" name="Shape 115"/>
          <p:cNvSpPr txBox="1">
            <a:spLocks noGrp="1"/>
          </p:cNvSpPr>
          <p:nvPr>
            <p:ph type="body" idx="1"/>
          </p:nvPr>
        </p:nvSpPr>
        <p:spPr>
          <a:xfrm>
            <a:off x="1154954" y="3657600"/>
            <a:ext cx="3859212" cy="1371599"/>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rgbClr val="EE52A4"/>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16" name="Shape 116"/>
          <p:cNvSpPr txBox="1">
            <a:spLocks noGrp="1"/>
          </p:cNvSpPr>
          <p:nvPr>
            <p:ph type="dt" idx="10"/>
          </p:nvPr>
        </p:nvSpPr>
        <p:spPr>
          <a:xfrm>
            <a:off x="10653103" y="6391837"/>
            <a:ext cx="990598" cy="304798"/>
          </a:xfrm>
          <a:prstGeom prst="rect">
            <a:avLst/>
          </a:prstGeom>
          <a:noFill/>
          <a:ln>
            <a:noFill/>
          </a:ln>
        </p:spPr>
        <p:txBody>
          <a:bodyPr lIns="91425" tIns="91425" rIns="91425" bIns="91425" anchor="ctr" anchorCtr="0"/>
          <a:lstStyle>
            <a:lvl1pPr marL="0" marR="0" lvl="0" indent="0" algn="r"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7" name="Shape 117"/>
          <p:cNvSpPr txBox="1">
            <a:spLocks noGrp="1"/>
          </p:cNvSpPr>
          <p:nvPr>
            <p:ph type="ftr" idx="11"/>
          </p:nvPr>
        </p:nvSpPr>
        <p:spPr>
          <a:xfrm>
            <a:off x="561110" y="6391837"/>
            <a:ext cx="3859794" cy="304801"/>
          </a:xfrm>
          <a:prstGeom prst="rect">
            <a:avLst/>
          </a:prstGeom>
          <a:noFill/>
          <a:ln>
            <a:noFill/>
          </a:ln>
        </p:spPr>
        <p:txBody>
          <a:bodyPr lIns="91425" tIns="91425" rIns="91425" bIns="91425" anchor="ctr" anchorCtr="0"/>
          <a:lstStyle>
            <a:lvl1pPr marL="0" marR="0" lvl="0" indent="0" algn="l" rtl="0">
              <a:spcBef>
                <a:spcPts val="0"/>
              </a:spcBef>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8" name="Shape 118"/>
          <p:cNvSpPr/>
          <p:nvPr/>
        </p:nvSpPr>
        <p:spPr>
          <a:xfrm>
            <a:off x="10437811" y="0"/>
            <a:ext cx="685799" cy="1143000"/>
          </a:xfrm>
          <a:prstGeom prst="rect">
            <a:avLst/>
          </a:prstGeom>
          <a:solidFill>
            <a:schemeClr val="accent1"/>
          </a:solidFill>
          <a:ln>
            <a:noFill/>
          </a:ln>
          <a:effectLst>
            <a:outerShdw blurRad="38100" dist="25400" dir="5400000" rotWithShape="0">
              <a:srgbClr val="000000">
                <a:alpha val="44705"/>
              </a:srgbClr>
            </a:outerShdw>
          </a:effectLst>
        </p:spPr>
        <p:txBody>
          <a:bodyPr lIns="91425" tIns="91425" rIns="91425" bIns="91425" anchor="ctr" anchorCtr="0">
            <a:noAutofit/>
          </a:bodyPr>
          <a:lstStyle/>
          <a:p>
            <a:pPr lvl="0">
              <a:spcBef>
                <a:spcPts val="0"/>
              </a:spcBef>
              <a:buNone/>
            </a:pPr>
            <a:endParaRPr/>
          </a:p>
        </p:txBody>
      </p:sp>
      <p:sp>
        <p:nvSpPr>
          <p:cNvPr id="119" name="Shape 119"/>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GB" sz="2800" b="0" i="0">
                <a:solidFill>
                  <a:schemeClr val="lt1"/>
                </a:solidFill>
                <a:latin typeface="Century Gothic"/>
                <a:ea typeface="Century Gothic"/>
                <a:cs typeface="Century Gothic"/>
                <a:sym typeface="Century Gothic"/>
              </a:rPr>
              <a:t>‹#›</a:t>
            </a:fld>
            <a:endParaRPr lang="en-GB"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0" y="0"/>
            <a:ext cx="12192000" cy="6858000"/>
            <a:chOff x="0" y="0"/>
            <a:chExt cx="12192000" cy="6858000"/>
          </a:xfrm>
        </p:grpSpPr>
        <p:sp>
          <p:nvSpPr>
            <p:cNvPr id="7" name="Shape 7"/>
            <p:cNvSpPr/>
            <p:nvPr/>
          </p:nvSpPr>
          <p:spPr>
            <a:xfrm>
              <a:off x="0" y="0"/>
              <a:ext cx="12192000" cy="6858000"/>
            </a:xfrm>
            <a:prstGeom prst="rect">
              <a:avLst/>
            </a:prstGeom>
            <a:blipFill rotWithShape="1">
              <a:blip r:embed="rId19">
                <a:alphaModFix/>
              </a:blip>
              <a:stretch>
                <a:fillRect/>
              </a:stretch>
            </a:blipFill>
            <a:ln>
              <a:noFill/>
            </a:ln>
          </p:spPr>
          <p:txBody>
            <a:bodyPr lIns="91425" tIns="91425" rIns="91425" bIns="91425" anchor="ctr" anchorCtr="0">
              <a:noAutofit/>
            </a:bodyPr>
            <a:lstStyle/>
            <a:p>
              <a:pPr lvl="0">
                <a:spcBef>
                  <a:spcPts val="0"/>
                </a:spcBef>
                <a:buNone/>
              </a:pPr>
              <a:endParaRPr/>
            </a:p>
          </p:txBody>
        </p:sp>
        <p:sp>
          <p:nvSpPr>
            <p:cNvPr id="8" name="Shape 8"/>
            <p:cNvSpPr/>
            <p:nvPr/>
          </p:nvSpPr>
          <p:spPr>
            <a:xfrm>
              <a:off x="0" y="2667000"/>
              <a:ext cx="4190999" cy="4190999"/>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9" name="Shape 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8609011" y="5867400"/>
              <a:ext cx="990599" cy="990599"/>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8609011"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7999411" y="8463"/>
              <a:ext cx="1600199" cy="1600199"/>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589932">
              <a:off x="8490951" y="1797516"/>
              <a:ext cx="3299407" cy="440924"/>
            </a:xfrm>
            <a:custGeom>
              <a:avLst/>
              <a:gdLst/>
              <a:ahLst/>
              <a:cxnLst/>
              <a:rect l="0" t="0" r="0" b="0"/>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459506" y="1866405"/>
              <a:ext cx="11277600" cy="4533899"/>
            </a:xfrm>
            <a:custGeom>
              <a:avLst/>
              <a:gdLst/>
              <a:ahLst/>
              <a:cxnLst/>
              <a:rect l="0" t="0" r="0" b="0"/>
              <a:pathLst>
                <a:path w="120000" h="120000" extrusionOk="0">
                  <a:moveTo>
                    <a:pt x="0" y="0"/>
                  </a:moveTo>
                  <a:lnTo>
                    <a:pt x="0" y="120000"/>
                  </a:lnTo>
                  <a:lnTo>
                    <a:pt x="120000" y="120000"/>
                  </a:lnTo>
                  <a:lnTo>
                    <a:pt x="120000" y="42"/>
                  </a:lnTo>
                  <a:lnTo>
                    <a:pt x="120000" y="42"/>
                  </a:lnTo>
                  <a:lnTo>
                    <a:pt x="117280" y="1092"/>
                  </a:lnTo>
                  <a:lnTo>
                    <a:pt x="114560" y="2100"/>
                  </a:lnTo>
                  <a:lnTo>
                    <a:pt x="111841" y="3067"/>
                  </a:lnTo>
                  <a:lnTo>
                    <a:pt x="109104" y="3907"/>
                  </a:lnTo>
                  <a:lnTo>
                    <a:pt x="106385" y="4747"/>
                  </a:lnTo>
                  <a:lnTo>
                    <a:pt x="103648" y="5546"/>
                  </a:lnTo>
                  <a:lnTo>
                    <a:pt x="100945" y="6218"/>
                  </a:lnTo>
                  <a:lnTo>
                    <a:pt x="98209" y="6848"/>
                  </a:lnTo>
                  <a:lnTo>
                    <a:pt x="95489" y="7436"/>
                  </a:lnTo>
                  <a:lnTo>
                    <a:pt x="92804" y="7941"/>
                  </a:lnTo>
                  <a:lnTo>
                    <a:pt x="90101" y="8445"/>
                  </a:lnTo>
                  <a:lnTo>
                    <a:pt x="87415" y="8865"/>
                  </a:lnTo>
                  <a:lnTo>
                    <a:pt x="84746" y="9201"/>
                  </a:lnTo>
                  <a:lnTo>
                    <a:pt x="82077" y="9537"/>
                  </a:lnTo>
                  <a:lnTo>
                    <a:pt x="79442" y="9831"/>
                  </a:lnTo>
                  <a:lnTo>
                    <a:pt x="76824" y="10042"/>
                  </a:lnTo>
                  <a:lnTo>
                    <a:pt x="74206" y="10210"/>
                  </a:lnTo>
                  <a:lnTo>
                    <a:pt x="71621" y="10378"/>
                  </a:lnTo>
                  <a:lnTo>
                    <a:pt x="69054" y="10462"/>
                  </a:lnTo>
                  <a:lnTo>
                    <a:pt x="66503" y="10546"/>
                  </a:lnTo>
                  <a:lnTo>
                    <a:pt x="63986" y="10588"/>
                  </a:lnTo>
                  <a:lnTo>
                    <a:pt x="61486" y="10546"/>
                  </a:lnTo>
                  <a:lnTo>
                    <a:pt x="59020" y="10546"/>
                  </a:lnTo>
                  <a:lnTo>
                    <a:pt x="56570" y="10462"/>
                  </a:lnTo>
                  <a:lnTo>
                    <a:pt x="54172" y="10336"/>
                  </a:lnTo>
                  <a:lnTo>
                    <a:pt x="51790" y="10210"/>
                  </a:lnTo>
                  <a:lnTo>
                    <a:pt x="49459" y="10084"/>
                  </a:lnTo>
                  <a:lnTo>
                    <a:pt x="47145" y="9873"/>
                  </a:lnTo>
                  <a:lnTo>
                    <a:pt x="44864" y="9663"/>
                  </a:lnTo>
                  <a:lnTo>
                    <a:pt x="42635" y="9453"/>
                  </a:lnTo>
                  <a:lnTo>
                    <a:pt x="38277" y="8907"/>
                  </a:lnTo>
                  <a:lnTo>
                    <a:pt x="34104" y="8319"/>
                  </a:lnTo>
                  <a:lnTo>
                    <a:pt x="30101" y="7689"/>
                  </a:lnTo>
                  <a:lnTo>
                    <a:pt x="26300" y="7016"/>
                  </a:lnTo>
                  <a:lnTo>
                    <a:pt x="22685" y="6302"/>
                  </a:lnTo>
                  <a:lnTo>
                    <a:pt x="19324" y="5546"/>
                  </a:lnTo>
                  <a:lnTo>
                    <a:pt x="16165" y="4789"/>
                  </a:lnTo>
                  <a:lnTo>
                    <a:pt x="13260" y="4033"/>
                  </a:lnTo>
                  <a:lnTo>
                    <a:pt x="10591" y="3319"/>
                  </a:lnTo>
                  <a:lnTo>
                    <a:pt x="8226" y="2647"/>
                  </a:lnTo>
                  <a:lnTo>
                    <a:pt x="6097" y="2016"/>
                  </a:lnTo>
                  <a:lnTo>
                    <a:pt x="4290" y="1470"/>
                  </a:lnTo>
                  <a:lnTo>
                    <a:pt x="2787" y="966"/>
                  </a:lnTo>
                  <a:lnTo>
                    <a:pt x="709" y="252"/>
                  </a:lnTo>
                  <a:lnTo>
                    <a:pt x="0" y="0"/>
                  </a:lnTo>
                  <a:lnTo>
                    <a:pt x="0" y="0"/>
                  </a:lnTo>
                  <a:close/>
                </a:path>
              </a:pathLst>
            </a:custGeom>
            <a:solidFill>
              <a:schemeClr val="lt1"/>
            </a:solidFill>
            <a:ln>
              <a:noFill/>
            </a:ln>
          </p:spPr>
        </p:sp>
        <p:sp>
          <p:nvSpPr>
            <p:cNvPr id="15" name="Shape 15"/>
            <p:cNvSpPr/>
            <p:nvPr/>
          </p:nvSpPr>
          <p:spPr>
            <a:xfrm>
              <a:off x="0" y="1586"/>
              <a:ext cx="12192000" cy="6856412"/>
            </a:xfrm>
            <a:custGeom>
              <a:avLst/>
              <a:gdLst/>
              <a:ahLst/>
              <a:cxnLst/>
              <a:rect l="0" t="0" r="0" b="0"/>
              <a:pathLst>
                <a:path w="120000" h="120000" extrusionOk="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6" name="Shape 16"/>
          <p:cNvSpPr txBox="1">
            <a:spLocks noGrp="1"/>
          </p:cNvSpPr>
          <p:nvPr>
            <p:ph type="title"/>
          </p:nvPr>
        </p:nvSpPr>
        <p:spPr>
          <a:xfrm>
            <a:off x="1154954" y="973667"/>
            <a:ext cx="8761412" cy="706964"/>
          </a:xfrm>
          <a:prstGeom prst="rect">
            <a:avLst/>
          </a:prstGeom>
          <a:noFill/>
          <a:ln>
            <a:noFill/>
          </a:ln>
        </p:spPr>
        <p:txBody>
          <a:bodyPr lIns="91425" tIns="91425" rIns="91425" bIns="91425" anchor="ctr"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7" name="Shape 17"/>
          <p:cNvSpPr txBox="1">
            <a:spLocks noGrp="1"/>
          </p:cNvSpPr>
          <p:nvPr>
            <p:ph type="body" idx="1"/>
          </p:nvPr>
        </p:nvSpPr>
        <p:spPr>
          <a:xfrm>
            <a:off x="1154954" y="2603500"/>
            <a:ext cx="8761412" cy="3416299"/>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8" name="Shape 18"/>
          <p:cNvSpPr txBox="1">
            <a:spLocks noGrp="1"/>
          </p:cNvSpPr>
          <p:nvPr>
            <p:ph type="dt" idx="10"/>
          </p:nvPr>
        </p:nvSpPr>
        <p:spPr>
          <a:xfrm>
            <a:off x="10653103" y="6391837"/>
            <a:ext cx="990598" cy="304798"/>
          </a:xfrm>
          <a:prstGeom prst="rect">
            <a:avLst/>
          </a:prstGeom>
          <a:noFill/>
          <a:ln>
            <a:noFill/>
          </a:ln>
        </p:spPr>
        <p:txBody>
          <a:bodyPr lIns="91425" tIns="91425" rIns="91425" bIns="91425" anchor="ctr" anchorCtr="0"/>
          <a:lstStyle>
            <a:lvl1pPr marL="0" marR="0" lvl="0" indent="0" algn="r"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 name="Shape 19"/>
          <p:cNvSpPr txBox="1">
            <a:spLocks noGrp="1"/>
          </p:cNvSpPr>
          <p:nvPr>
            <p:ph type="ftr" idx="11"/>
          </p:nvPr>
        </p:nvSpPr>
        <p:spPr>
          <a:xfrm>
            <a:off x="561110" y="6391837"/>
            <a:ext cx="3859794" cy="304801"/>
          </a:xfrm>
          <a:prstGeom prst="rect">
            <a:avLst/>
          </a:prstGeom>
          <a:noFill/>
          <a:ln>
            <a:noFill/>
          </a:ln>
        </p:spPr>
        <p:txBody>
          <a:bodyPr lIns="91425" tIns="91425" rIns="91425" bIns="91425" anchor="ctr" anchorCtr="0"/>
          <a:lstStyle>
            <a:lvl1pPr marL="0" marR="0" lvl="0" indent="0" algn="l" rtl="0">
              <a:spcBef>
                <a:spcPts val="0"/>
              </a:spcBef>
              <a:buNone/>
              <a:defRPr sz="10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 name="Shape 20"/>
          <p:cNvSpPr/>
          <p:nvPr/>
        </p:nvSpPr>
        <p:spPr>
          <a:xfrm>
            <a:off x="10437811" y="0"/>
            <a:ext cx="685799" cy="1143000"/>
          </a:xfrm>
          <a:prstGeom prst="rect">
            <a:avLst/>
          </a:prstGeom>
          <a:solidFill>
            <a:schemeClr val="accent1"/>
          </a:solidFill>
          <a:ln>
            <a:noFill/>
          </a:ln>
          <a:effectLst>
            <a:outerShdw blurRad="38100" dist="25400" dir="5400000" rotWithShape="0">
              <a:srgbClr val="000000">
                <a:alpha val="44705"/>
              </a:srgbClr>
            </a:outerShdw>
          </a:effectLst>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GB" sz="2800" b="0" i="0" u="none" strike="noStrike" cap="none">
                <a:solidFill>
                  <a:schemeClr val="lt1"/>
                </a:solidFill>
                <a:latin typeface="Century Gothic"/>
                <a:ea typeface="Century Gothic"/>
                <a:cs typeface="Century Gothic"/>
                <a:sym typeface="Century Gothic"/>
              </a:rPr>
              <a:t>‹#›</a:t>
            </a:fld>
            <a:endParaRPr lang="en-GB" sz="2800" b="0" i="0" u="none" strike="noStrike" cap="none">
              <a:solidFill>
                <a:schemeClr val="lt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ctrTitle"/>
          </p:nvPr>
        </p:nvSpPr>
        <p:spPr>
          <a:xfrm>
            <a:off x="677283" y="694014"/>
            <a:ext cx="3922012" cy="2485914"/>
          </a:xfrm>
          <a:prstGeom prst="rect">
            <a:avLst/>
          </a:prstGeom>
          <a:noFill/>
          <a:ln>
            <a:noFill/>
          </a:ln>
        </p:spPr>
        <p:txBody>
          <a:bodyPr lIns="91425" tIns="45700" rIns="91425" bIns="45700" anchor="b" anchorCtr="0">
            <a:noAutofit/>
          </a:bodyPr>
          <a:lstStyle/>
          <a:p>
            <a:pPr marL="0" marR="0" lvl="0" indent="0" algn="l" rtl="0">
              <a:spcBef>
                <a:spcPts val="0"/>
              </a:spcBef>
              <a:buClr>
                <a:schemeClr val="lt2"/>
              </a:buClr>
              <a:buSzPct val="25000"/>
              <a:buFont typeface="Century Gothic"/>
              <a:buNone/>
            </a:pPr>
            <a:r>
              <a:rPr lang="en-GB" sz="5400" b="0" i="0" u="none" strike="noStrike" cap="none">
                <a:solidFill>
                  <a:schemeClr val="lt2"/>
                </a:solidFill>
                <a:latin typeface="Century Gothic"/>
                <a:ea typeface="Century Gothic"/>
                <a:cs typeface="Century Gothic"/>
                <a:sym typeface="Century Gothic"/>
              </a:rPr>
              <a:t>  WATER</a:t>
            </a:r>
          </a:p>
        </p:txBody>
      </p:sp>
      <p:sp>
        <p:nvSpPr>
          <p:cNvPr id="250" name="Shape 250"/>
          <p:cNvSpPr txBox="1">
            <a:spLocks noGrp="1"/>
          </p:cNvSpPr>
          <p:nvPr>
            <p:ph type="subTitle" idx="1"/>
          </p:nvPr>
        </p:nvSpPr>
        <p:spPr>
          <a:xfrm>
            <a:off x="1168601" y="4736437"/>
            <a:ext cx="8825657" cy="86142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GB" sz="3200" b="0" i="0" u="none" strike="noStrike" cap="none">
                <a:solidFill>
                  <a:srgbClr val="EE52A4"/>
                </a:solidFill>
                <a:latin typeface="Century Gothic"/>
                <a:ea typeface="Century Gothic"/>
                <a:cs typeface="Century Gothic"/>
                <a:sym typeface="Century Gothic"/>
              </a:rPr>
              <a:t>BY IZZY AND MILLY</a:t>
            </a:r>
          </a:p>
        </p:txBody>
      </p:sp>
      <p:pic>
        <p:nvPicPr>
          <p:cNvPr id="251" name="Shape 251"/>
          <p:cNvPicPr preferRelativeResize="0"/>
          <p:nvPr/>
        </p:nvPicPr>
        <p:blipFill rotWithShape="1">
          <a:blip r:embed="rId3">
            <a:alphaModFix/>
          </a:blip>
          <a:srcRect/>
          <a:stretch/>
        </p:blipFill>
        <p:spPr>
          <a:xfrm>
            <a:off x="7145042" y="3029802"/>
            <a:ext cx="4155302" cy="2759121"/>
          </a:xfrm>
          <a:prstGeom prst="rect">
            <a:avLst/>
          </a:prstGeom>
          <a:noFill/>
          <a:ln>
            <a:noFill/>
          </a:ln>
        </p:spPr>
      </p:pic>
      <p:pic>
        <p:nvPicPr>
          <p:cNvPr id="252" name="Shape 252"/>
          <p:cNvPicPr preferRelativeResize="0"/>
          <p:nvPr/>
        </p:nvPicPr>
        <p:blipFill rotWithShape="1">
          <a:blip r:embed="rId4">
            <a:alphaModFix/>
          </a:blip>
          <a:srcRect/>
          <a:stretch/>
        </p:blipFill>
        <p:spPr>
          <a:xfrm>
            <a:off x="2874658" y="3029802"/>
            <a:ext cx="854776" cy="1138808"/>
          </a:xfrm>
          <a:prstGeom prst="rect">
            <a:avLst/>
          </a:prstGeom>
          <a:noFill/>
          <a:ln>
            <a:noFill/>
          </a:ln>
        </p:spPr>
      </p:pic>
      <p:pic>
        <p:nvPicPr>
          <p:cNvPr id="253" name="Shape 253"/>
          <p:cNvPicPr preferRelativeResize="0"/>
          <p:nvPr/>
        </p:nvPicPr>
        <p:blipFill rotWithShape="1">
          <a:blip r:embed="rId5">
            <a:alphaModFix/>
          </a:blip>
          <a:srcRect/>
          <a:stretch/>
        </p:blipFill>
        <p:spPr>
          <a:xfrm>
            <a:off x="423081" y="5062200"/>
            <a:ext cx="6919414" cy="13258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1154954" y="973667"/>
            <a:ext cx="8761500" cy="707100"/>
          </a:xfrm>
          <a:prstGeom prst="rect">
            <a:avLst/>
          </a:prstGeom>
        </p:spPr>
        <p:txBody>
          <a:bodyPr lIns="91425" tIns="91425" rIns="91425" bIns="91425" anchor="ctr" anchorCtr="0">
            <a:noAutofit/>
          </a:bodyPr>
          <a:lstStyle/>
          <a:p>
            <a:pPr lvl="0">
              <a:spcBef>
                <a:spcPts val="0"/>
              </a:spcBef>
              <a:buNone/>
            </a:pPr>
            <a:r>
              <a:rPr lang="en-GB"/>
              <a:t>QUIZ ANSWERS</a:t>
            </a:r>
          </a:p>
        </p:txBody>
      </p:sp>
      <p:sp>
        <p:nvSpPr>
          <p:cNvPr id="335" name="Shape 335"/>
          <p:cNvSpPr txBox="1">
            <a:spLocks noGrp="1"/>
          </p:cNvSpPr>
          <p:nvPr>
            <p:ph type="body" idx="1"/>
          </p:nvPr>
        </p:nvSpPr>
        <p:spPr>
          <a:xfrm>
            <a:off x="1154954" y="2603500"/>
            <a:ext cx="8825700" cy="3416400"/>
          </a:xfrm>
          <a:prstGeom prst="rect">
            <a:avLst/>
          </a:prstGeom>
        </p:spPr>
        <p:txBody>
          <a:bodyPr lIns="91425" tIns="91425" rIns="91425" bIns="91425" anchor="t" anchorCtr="0">
            <a:noAutofit/>
          </a:bodyPr>
          <a:lstStyle/>
          <a:p>
            <a:pPr marL="457200" lvl="0" indent="-228600" rtl="0">
              <a:spcBef>
                <a:spcPts val="0"/>
              </a:spcBef>
              <a:buClr>
                <a:schemeClr val="dk1"/>
              </a:buClr>
              <a:buAutoNum type="arabicPeriod"/>
            </a:pPr>
            <a:r>
              <a:rPr lang="en-GB">
                <a:solidFill>
                  <a:schemeClr val="dk1"/>
                </a:solidFill>
              </a:rPr>
              <a:t>Evaporation, Condensation, Precipitation, Runoff.</a:t>
            </a:r>
          </a:p>
          <a:p>
            <a:pPr marL="0" lvl="0" indent="0" rtl="0">
              <a:spcBef>
                <a:spcPts val="0"/>
              </a:spcBef>
              <a:buNone/>
            </a:pPr>
            <a:endParaRPr>
              <a:solidFill>
                <a:schemeClr val="dk1"/>
              </a:solidFill>
            </a:endParaRPr>
          </a:p>
          <a:p>
            <a:pPr marL="457200" lvl="0" indent="-228600" rtl="0">
              <a:spcBef>
                <a:spcPts val="0"/>
              </a:spcBef>
              <a:buClr>
                <a:schemeClr val="dk1"/>
              </a:buClr>
              <a:buAutoNum type="arabicPeriod"/>
            </a:pPr>
            <a:r>
              <a:rPr lang="en-GB">
                <a:solidFill>
                  <a:schemeClr val="dk1"/>
                </a:solidFill>
              </a:rPr>
              <a:t>215 miles long.</a:t>
            </a:r>
          </a:p>
          <a:p>
            <a:pPr marL="0" lvl="0" indent="0" rtl="0">
              <a:spcBef>
                <a:spcPts val="0"/>
              </a:spcBef>
              <a:buNone/>
            </a:pPr>
            <a:endParaRPr>
              <a:solidFill>
                <a:schemeClr val="dk1"/>
              </a:solidFill>
            </a:endParaRPr>
          </a:p>
          <a:p>
            <a:pPr marL="457200" lvl="0" indent="-228600" rtl="0">
              <a:spcBef>
                <a:spcPts val="0"/>
              </a:spcBef>
              <a:buClr>
                <a:schemeClr val="dk1"/>
              </a:buClr>
              <a:buAutoNum type="arabicPeriod"/>
            </a:pPr>
            <a:r>
              <a:rPr lang="en-GB">
                <a:solidFill>
                  <a:schemeClr val="dk1"/>
                </a:solidFill>
              </a:rPr>
              <a:t>Over 3000.</a:t>
            </a:r>
          </a:p>
          <a:p>
            <a:pPr marL="0" lvl="0" indent="0" rtl="0">
              <a:spcBef>
                <a:spcPts val="0"/>
              </a:spcBef>
              <a:buNone/>
            </a:pPr>
            <a:endParaRPr>
              <a:solidFill>
                <a:schemeClr val="dk1"/>
              </a:solidFill>
            </a:endParaRPr>
          </a:p>
          <a:p>
            <a:pPr marL="457200" lvl="0" indent="-228600">
              <a:spcBef>
                <a:spcPts val="0"/>
              </a:spcBef>
              <a:buClr>
                <a:schemeClr val="dk1"/>
              </a:buClr>
              <a:buAutoNum type="arabicPeriod"/>
            </a:pPr>
            <a:r>
              <a:rPr lang="en-GB">
                <a:solidFill>
                  <a:schemeClr val="dk1"/>
                </a:solidFill>
              </a:rPr>
              <a:t>75%.</a:t>
            </a:r>
          </a:p>
        </p:txBody>
      </p:sp>
      <p:pic>
        <p:nvPicPr>
          <p:cNvPr id="336" name="Shape 336" descr="Related image"/>
          <p:cNvPicPr preferRelativeResize="0"/>
          <p:nvPr/>
        </p:nvPicPr>
        <p:blipFill rotWithShape="1">
          <a:blip r:embed="rId3">
            <a:alphaModFix/>
          </a:blip>
          <a:srcRect t="2752"/>
          <a:stretch/>
        </p:blipFill>
        <p:spPr>
          <a:xfrm>
            <a:off x="7973100" y="2431300"/>
            <a:ext cx="3351324" cy="2444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ctrTitle"/>
          </p:nvPr>
        </p:nvSpPr>
        <p:spPr>
          <a:xfrm>
            <a:off x="3806249" y="808623"/>
            <a:ext cx="9259500" cy="3165300"/>
          </a:xfrm>
          <a:prstGeom prst="rect">
            <a:avLst/>
          </a:prstGeom>
        </p:spPr>
        <p:txBody>
          <a:bodyPr lIns="91425" tIns="91425" rIns="91425" bIns="91425" anchor="b" anchorCtr="0">
            <a:noAutofit/>
          </a:bodyPr>
          <a:lstStyle/>
          <a:p>
            <a:pPr lvl="0">
              <a:spcBef>
                <a:spcPts val="0"/>
              </a:spcBef>
              <a:buNone/>
            </a:pPr>
            <a:r>
              <a:rPr lang="en-GB" sz="7200"/>
              <a:t>THE END</a:t>
            </a:r>
          </a:p>
        </p:txBody>
      </p:sp>
      <p:pic>
        <p:nvPicPr>
          <p:cNvPr id="342" name="Shape 342" descr="Image result for water"/>
          <p:cNvPicPr preferRelativeResize="0"/>
          <p:nvPr/>
        </p:nvPicPr>
        <p:blipFill>
          <a:blip r:embed="rId3">
            <a:alphaModFix/>
          </a:blip>
          <a:stretch>
            <a:fillRect/>
          </a:stretch>
        </p:blipFill>
        <p:spPr>
          <a:xfrm>
            <a:off x="653950" y="710000"/>
            <a:ext cx="3930524" cy="1937050"/>
          </a:xfrm>
          <a:prstGeom prst="rect">
            <a:avLst/>
          </a:prstGeom>
          <a:noFill/>
          <a:ln>
            <a:noFill/>
          </a:ln>
        </p:spPr>
      </p:pic>
      <p:pic>
        <p:nvPicPr>
          <p:cNvPr id="343" name="Shape 343" descr="Image result for water"/>
          <p:cNvPicPr preferRelativeResize="0"/>
          <p:nvPr/>
        </p:nvPicPr>
        <p:blipFill>
          <a:blip r:embed="rId4">
            <a:alphaModFix/>
          </a:blip>
          <a:stretch>
            <a:fillRect/>
          </a:stretch>
        </p:blipFill>
        <p:spPr>
          <a:xfrm>
            <a:off x="9514330" y="3116550"/>
            <a:ext cx="2037394" cy="30795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1154954" y="973667"/>
            <a:ext cx="8761412" cy="706964"/>
          </a:xfrm>
          <a:prstGeom prst="rect">
            <a:avLst/>
          </a:prstGeom>
          <a:noFill/>
          <a:ln>
            <a:noFill/>
          </a:ln>
        </p:spPr>
        <p:txBody>
          <a:bodyPr lIns="91425" tIns="45700" rIns="91425" bIns="45700" anchor="ctr" anchorCtr="0">
            <a:noAutofit/>
          </a:bodyPr>
          <a:lstStyle/>
          <a:p>
            <a:pPr marL="0" marR="0" lvl="0" indent="0" algn="l" rtl="0">
              <a:spcBef>
                <a:spcPts val="0"/>
              </a:spcBef>
              <a:buClr>
                <a:schemeClr val="lt2"/>
              </a:buClr>
              <a:buSzPct val="25000"/>
              <a:buFont typeface="Century Gothic"/>
              <a:buNone/>
            </a:pPr>
            <a:r>
              <a:rPr lang="en-GB" sz="3600" b="0" i="0" u="none" strike="noStrike" cap="none">
                <a:solidFill>
                  <a:schemeClr val="lt2"/>
                </a:solidFill>
                <a:latin typeface="Century Gothic"/>
                <a:ea typeface="Century Gothic"/>
                <a:cs typeface="Century Gothic"/>
                <a:sym typeface="Century Gothic"/>
              </a:rPr>
              <a:t>WHAT ARE WE LEARNING ABOUT??</a:t>
            </a:r>
          </a:p>
        </p:txBody>
      </p:sp>
      <p:sp>
        <p:nvSpPr>
          <p:cNvPr id="259" name="Shape 259"/>
          <p:cNvSpPr txBox="1">
            <a:spLocks noGrp="1"/>
          </p:cNvSpPr>
          <p:nvPr>
            <p:ph type="body" idx="1"/>
          </p:nvPr>
        </p:nvSpPr>
        <p:spPr>
          <a:xfrm>
            <a:off x="1090708" y="2603500"/>
            <a:ext cx="8825659" cy="34162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B0F0"/>
              </a:buClr>
              <a:buSzPct val="25000"/>
              <a:buFont typeface="Noto Sans Symbols"/>
              <a:buNone/>
            </a:pPr>
            <a:r>
              <a:rPr lang="en-GB" sz="2400" b="0" i="0" u="none" strike="noStrike" cap="none">
                <a:solidFill>
                  <a:srgbClr val="3F3F3F"/>
                </a:solidFill>
                <a:latin typeface="Century Gothic"/>
                <a:ea typeface="Century Gothic"/>
                <a:cs typeface="Century Gothic"/>
                <a:sym typeface="Century Gothic"/>
              </a:rPr>
              <a:t>In this presentation you will learn:</a:t>
            </a:r>
          </a:p>
          <a:p>
            <a:pPr marL="342900" marR="0" lvl="0" indent="-342900" algn="l" rtl="0">
              <a:spcBef>
                <a:spcPts val="1000"/>
              </a:spcBef>
              <a:spcAft>
                <a:spcPts val="0"/>
              </a:spcAft>
              <a:buClr>
                <a:srgbClr val="00B0F0"/>
              </a:buClr>
              <a:buSzPct val="80000"/>
              <a:buFont typeface="Courier New"/>
              <a:buChar char="o"/>
            </a:pPr>
            <a:r>
              <a:rPr lang="en-GB" sz="2400" b="0" i="0" u="none" strike="noStrike" cap="none">
                <a:solidFill>
                  <a:srgbClr val="3F3F3F"/>
                </a:solidFill>
                <a:latin typeface="Century Gothic"/>
                <a:ea typeface="Century Gothic"/>
                <a:cs typeface="Century Gothic"/>
                <a:sym typeface="Century Gothic"/>
              </a:rPr>
              <a:t>What the </a:t>
            </a:r>
            <a:r>
              <a:rPr lang="en-GB" sz="2400" b="0" i="0" u="none" strike="noStrike" cap="none">
                <a:solidFill>
                  <a:srgbClr val="1053EA"/>
                </a:solidFill>
                <a:latin typeface="Century Gothic"/>
                <a:ea typeface="Century Gothic"/>
                <a:cs typeface="Century Gothic"/>
                <a:sym typeface="Century Gothic"/>
              </a:rPr>
              <a:t>Water </a:t>
            </a:r>
            <a:r>
              <a:rPr lang="en-GB" sz="2400" b="0" i="0" u="none" strike="noStrike" cap="none">
                <a:solidFill>
                  <a:schemeClr val="dk1"/>
                </a:solidFill>
                <a:latin typeface="Century Gothic"/>
                <a:ea typeface="Century Gothic"/>
                <a:cs typeface="Century Gothic"/>
                <a:sym typeface="Century Gothic"/>
              </a:rPr>
              <a:t>cycle is</a:t>
            </a:r>
          </a:p>
          <a:p>
            <a:pPr marL="342900" marR="0" lvl="0" indent="-342900" algn="l" rtl="0">
              <a:spcBef>
                <a:spcPts val="1000"/>
              </a:spcBef>
              <a:spcAft>
                <a:spcPts val="0"/>
              </a:spcAft>
              <a:buClr>
                <a:srgbClr val="00B0F0"/>
              </a:buClr>
              <a:buSzPct val="80000"/>
              <a:buFont typeface="Courier New"/>
              <a:buChar char="o"/>
            </a:pPr>
            <a:r>
              <a:rPr lang="en-GB" sz="2400" b="0" i="0" u="none" strike="noStrike" cap="none">
                <a:solidFill>
                  <a:schemeClr val="dk1"/>
                </a:solidFill>
                <a:latin typeface="Century Gothic"/>
                <a:ea typeface="Century Gothic"/>
                <a:cs typeface="Century Gothic"/>
                <a:sym typeface="Century Gothic"/>
              </a:rPr>
              <a:t>World rivers</a:t>
            </a:r>
          </a:p>
          <a:p>
            <a:pPr marL="342900" marR="0" lvl="0" indent="-342900" algn="l" rtl="0">
              <a:spcBef>
                <a:spcPts val="1000"/>
              </a:spcBef>
              <a:spcAft>
                <a:spcPts val="0"/>
              </a:spcAft>
              <a:buClr>
                <a:srgbClr val="00B0F0"/>
              </a:buClr>
              <a:buSzPct val="80000"/>
              <a:buFont typeface="Courier New"/>
              <a:buChar char="o"/>
            </a:pPr>
            <a:r>
              <a:rPr lang="en-GB" sz="2400" b="0" i="0" u="none" strike="noStrike" cap="none">
                <a:solidFill>
                  <a:schemeClr val="dk1"/>
                </a:solidFill>
                <a:latin typeface="Century Gothic"/>
                <a:ea typeface="Century Gothic"/>
                <a:cs typeface="Century Gothic"/>
                <a:sym typeface="Century Gothic"/>
              </a:rPr>
              <a:t>Countries in need of </a:t>
            </a:r>
            <a:r>
              <a:rPr lang="en-GB" sz="2400" b="0" i="0" u="none" strike="noStrike" cap="none">
                <a:solidFill>
                  <a:srgbClr val="1053EA"/>
                </a:solidFill>
                <a:latin typeface="Century Gothic"/>
                <a:ea typeface="Century Gothic"/>
                <a:cs typeface="Century Gothic"/>
                <a:sym typeface="Century Gothic"/>
              </a:rPr>
              <a:t>Water</a:t>
            </a:r>
          </a:p>
          <a:p>
            <a:pPr marL="342900" marR="0" lvl="0" indent="-342900" algn="l" rtl="0">
              <a:spcBef>
                <a:spcPts val="1000"/>
              </a:spcBef>
              <a:spcAft>
                <a:spcPts val="0"/>
              </a:spcAft>
              <a:buClr>
                <a:srgbClr val="00B0F0"/>
              </a:buClr>
              <a:buSzPct val="80000"/>
              <a:buFont typeface="Courier New"/>
              <a:buChar char="o"/>
            </a:pPr>
            <a:r>
              <a:rPr lang="en-GB" sz="2400" b="0" i="0" u="none" strike="noStrike" cap="none">
                <a:solidFill>
                  <a:schemeClr val="dk1"/>
                </a:solidFill>
                <a:latin typeface="Century Gothic"/>
                <a:ea typeface="Century Gothic"/>
                <a:cs typeface="Century Gothic"/>
                <a:sym typeface="Century Gothic"/>
              </a:rPr>
              <a:t>Fun</a:t>
            </a:r>
            <a:r>
              <a:rPr lang="en-GB" sz="2400" b="0" i="0" u="none" strike="noStrike" cap="none">
                <a:solidFill>
                  <a:srgbClr val="1053EA"/>
                </a:solidFill>
                <a:latin typeface="Century Gothic"/>
                <a:ea typeface="Century Gothic"/>
                <a:cs typeface="Century Gothic"/>
                <a:sym typeface="Century Gothic"/>
              </a:rPr>
              <a:t> Water </a:t>
            </a:r>
            <a:r>
              <a:rPr lang="en-GB" sz="2400" b="0" i="0" u="none" strike="noStrike" cap="none">
                <a:solidFill>
                  <a:schemeClr val="dk1"/>
                </a:solidFill>
                <a:latin typeface="Century Gothic"/>
                <a:ea typeface="Century Gothic"/>
                <a:cs typeface="Century Gothic"/>
                <a:sym typeface="Century Gothic"/>
              </a:rPr>
              <a:t>facts</a:t>
            </a:r>
          </a:p>
          <a:p>
            <a:pPr marL="342900" marR="0" lvl="0" indent="-342900" algn="l" rtl="0">
              <a:spcBef>
                <a:spcPts val="1000"/>
              </a:spcBef>
              <a:spcAft>
                <a:spcPts val="0"/>
              </a:spcAft>
              <a:buClr>
                <a:srgbClr val="00B0F0"/>
              </a:buClr>
              <a:buSzPct val="80000"/>
              <a:buFont typeface="Courier New"/>
              <a:buChar char="o"/>
            </a:pPr>
            <a:r>
              <a:rPr lang="en-GB" sz="2400">
                <a:solidFill>
                  <a:schemeClr val="dk1"/>
                </a:solidFill>
              </a:rPr>
              <a:t>Quiz and answers</a:t>
            </a:r>
          </a:p>
          <a:p>
            <a:pPr marL="342900" marR="0" lvl="0" indent="-342900" algn="l" rtl="0">
              <a:spcBef>
                <a:spcPts val="1000"/>
              </a:spcBef>
              <a:spcAft>
                <a:spcPts val="0"/>
              </a:spcAft>
              <a:buClr>
                <a:srgbClr val="00B0F0"/>
              </a:buClr>
              <a:buSzPct val="80000"/>
              <a:buFont typeface="Courier New"/>
              <a:buNone/>
            </a:pPr>
            <a:endParaRPr sz="2400" b="0" i="0" u="none" strike="noStrike" cap="none">
              <a:solidFill>
                <a:srgbClr val="1053EA"/>
              </a:solidFill>
              <a:latin typeface="Century Gothic"/>
              <a:ea typeface="Century Gothic"/>
              <a:cs typeface="Century Gothic"/>
              <a:sym typeface="Century Gothic"/>
            </a:endParaRPr>
          </a:p>
          <a:p>
            <a:pPr marL="342900" marR="0" lvl="0" indent="-342900" algn="l" rtl="0">
              <a:spcBef>
                <a:spcPts val="1000"/>
              </a:spcBef>
              <a:spcAft>
                <a:spcPts val="0"/>
              </a:spcAft>
              <a:buClr>
                <a:srgbClr val="00B0F0"/>
              </a:buClr>
              <a:buSzPct val="80000"/>
              <a:buFont typeface="Courier New"/>
              <a:buNone/>
            </a:pPr>
            <a:endParaRPr sz="2400" b="0" i="0" u="none" strike="noStrike" cap="none">
              <a:solidFill>
                <a:srgbClr val="3F3F3F"/>
              </a:solidFill>
              <a:latin typeface="Century Gothic"/>
              <a:ea typeface="Century Gothic"/>
              <a:cs typeface="Century Gothic"/>
              <a:sym typeface="Century Gothic"/>
            </a:endParaRPr>
          </a:p>
        </p:txBody>
      </p:sp>
      <p:pic>
        <p:nvPicPr>
          <p:cNvPr id="260" name="Shape 260"/>
          <p:cNvPicPr preferRelativeResize="0"/>
          <p:nvPr/>
        </p:nvPicPr>
        <p:blipFill rotWithShape="1">
          <a:blip r:embed="rId3">
            <a:alphaModFix/>
          </a:blip>
          <a:srcRect/>
          <a:stretch/>
        </p:blipFill>
        <p:spPr>
          <a:xfrm>
            <a:off x="9785445" y="2987713"/>
            <a:ext cx="1824887" cy="3649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1277783" y="883674"/>
            <a:ext cx="8761500" cy="707100"/>
          </a:xfrm>
          <a:prstGeom prst="rect">
            <a:avLst/>
          </a:prstGeom>
          <a:noFill/>
          <a:ln>
            <a:noFill/>
          </a:ln>
        </p:spPr>
        <p:txBody>
          <a:bodyPr lIns="91425" tIns="45700" rIns="91425" bIns="45700" anchor="ctr" anchorCtr="0">
            <a:noAutofit/>
          </a:bodyPr>
          <a:lstStyle/>
          <a:p>
            <a:pPr marL="0" marR="0" lvl="0" indent="0" algn="l" rtl="0">
              <a:spcBef>
                <a:spcPts val="0"/>
              </a:spcBef>
              <a:buClr>
                <a:schemeClr val="lt2"/>
              </a:buClr>
              <a:buSzPct val="25000"/>
              <a:buFont typeface="Century Gothic"/>
              <a:buNone/>
            </a:pPr>
            <a:r>
              <a:rPr lang="en-GB" sz="3600" b="0" i="0" u="none" strike="noStrike" cap="none">
                <a:solidFill>
                  <a:schemeClr val="lt2"/>
                </a:solidFill>
                <a:latin typeface="Century Gothic"/>
                <a:ea typeface="Century Gothic"/>
                <a:cs typeface="Century Gothic"/>
                <a:sym typeface="Century Gothic"/>
              </a:rPr>
              <a:t>THE </a:t>
            </a:r>
            <a:r>
              <a:rPr lang="en-GB" sz="3600" b="0" i="0" u="none" strike="noStrike" cap="none">
                <a:solidFill>
                  <a:srgbClr val="1053EA"/>
                </a:solidFill>
                <a:latin typeface="Century Gothic"/>
                <a:ea typeface="Century Gothic"/>
                <a:cs typeface="Century Gothic"/>
                <a:sym typeface="Century Gothic"/>
              </a:rPr>
              <a:t>WATER </a:t>
            </a:r>
            <a:r>
              <a:rPr lang="en-GB" sz="3600" b="0" i="0" u="none" strike="noStrike" cap="none">
                <a:solidFill>
                  <a:schemeClr val="lt1"/>
                </a:solidFill>
                <a:latin typeface="Century Gothic"/>
                <a:ea typeface="Century Gothic"/>
                <a:cs typeface="Century Gothic"/>
                <a:sym typeface="Century Gothic"/>
              </a:rPr>
              <a:t>CYCLE</a:t>
            </a:r>
          </a:p>
        </p:txBody>
      </p:sp>
      <p:pic>
        <p:nvPicPr>
          <p:cNvPr id="266" name="Shape 266"/>
          <p:cNvPicPr preferRelativeResize="0">
            <a:picLocks noGrp="1"/>
          </p:cNvPicPr>
          <p:nvPr>
            <p:ph type="body" idx="1"/>
          </p:nvPr>
        </p:nvPicPr>
        <p:blipFill rotWithShape="1">
          <a:blip r:embed="rId3">
            <a:alphaModFix/>
          </a:blip>
          <a:srcRect/>
          <a:stretch/>
        </p:blipFill>
        <p:spPr>
          <a:xfrm>
            <a:off x="8092032" y="2294875"/>
            <a:ext cx="3894300" cy="3261000"/>
          </a:xfrm>
          <a:prstGeom prst="rect">
            <a:avLst/>
          </a:prstGeom>
          <a:noFill/>
          <a:ln>
            <a:noFill/>
          </a:ln>
        </p:spPr>
      </p:pic>
      <p:sp>
        <p:nvSpPr>
          <p:cNvPr id="267" name="Shape 267"/>
          <p:cNvSpPr txBox="1"/>
          <p:nvPr/>
        </p:nvSpPr>
        <p:spPr>
          <a:xfrm>
            <a:off x="627797" y="2233659"/>
            <a:ext cx="7275300" cy="1200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b="0" i="0" u="none" strike="noStrike" cap="none">
                <a:solidFill>
                  <a:srgbClr val="1053EA"/>
                </a:solidFill>
                <a:latin typeface="Arial"/>
                <a:ea typeface="Arial"/>
                <a:cs typeface="Arial"/>
                <a:sym typeface="Arial"/>
              </a:rPr>
              <a:t>Water</a:t>
            </a:r>
            <a:r>
              <a:rPr lang="en-GB" sz="1800" b="0" i="0" u="none" strike="noStrike" cap="none">
                <a:solidFill>
                  <a:schemeClr val="dk1"/>
                </a:solidFill>
                <a:latin typeface="Arial"/>
                <a:ea typeface="Arial"/>
                <a:cs typeface="Arial"/>
                <a:sym typeface="Arial"/>
              </a:rPr>
              <a:t> never leaves the Earth, it simply moves around the ‘water cycle’</a:t>
            </a:r>
            <a:r>
              <a:rPr lang="en-GB" sz="1800" b="1" i="0" u="none" strike="noStrike" cap="none">
                <a:solidFill>
                  <a:schemeClr val="dk1"/>
                </a:solidFill>
                <a:latin typeface="Arial"/>
                <a:ea typeface="Arial"/>
                <a:cs typeface="Arial"/>
                <a:sym typeface="Arial"/>
              </a:rPr>
              <a:t>.</a:t>
            </a:r>
            <a:r>
              <a:rPr lang="en-GB" sz="1800" b="0" i="0" u="none" strike="noStrike" cap="none">
                <a:solidFill>
                  <a:schemeClr val="dk1"/>
                </a:solidFill>
                <a:latin typeface="Arial"/>
                <a:ea typeface="Arial"/>
                <a:cs typeface="Arial"/>
                <a:sym typeface="Arial"/>
              </a:rPr>
              <a:t> The </a:t>
            </a:r>
            <a:r>
              <a:rPr lang="en-GB" sz="1800" b="0" i="0" u="none" strike="noStrike" cap="none">
                <a:solidFill>
                  <a:srgbClr val="1053EA"/>
                </a:solidFill>
                <a:latin typeface="Arial"/>
                <a:ea typeface="Arial"/>
                <a:cs typeface="Arial"/>
                <a:sym typeface="Arial"/>
              </a:rPr>
              <a:t>water</a:t>
            </a:r>
            <a:r>
              <a:rPr lang="en-GB" sz="1800" b="0" i="0" u="none" strike="noStrike" cap="none">
                <a:solidFill>
                  <a:schemeClr val="dk1"/>
                </a:solidFill>
                <a:latin typeface="Arial"/>
                <a:ea typeface="Arial"/>
                <a:cs typeface="Arial"/>
                <a:sym typeface="Arial"/>
              </a:rPr>
              <a:t> cycle follows the journey of </a:t>
            </a:r>
            <a:r>
              <a:rPr lang="en-GB" sz="1800" b="0" i="0" u="none" strike="noStrike" cap="none">
                <a:solidFill>
                  <a:srgbClr val="1053EA"/>
                </a:solidFill>
                <a:latin typeface="Arial"/>
                <a:ea typeface="Arial"/>
                <a:cs typeface="Arial"/>
                <a:sym typeface="Arial"/>
              </a:rPr>
              <a:t>water</a:t>
            </a:r>
            <a:r>
              <a:rPr lang="en-GB" sz="1800" b="0" i="0" u="none" strike="noStrike" cap="none">
                <a:solidFill>
                  <a:schemeClr val="dk1"/>
                </a:solidFill>
                <a:latin typeface="Arial"/>
                <a:ea typeface="Arial"/>
                <a:cs typeface="Arial"/>
                <a:sym typeface="Arial"/>
              </a:rPr>
              <a:t> from oceans, to clouds, to rain, to streams, to rivers and back into the ocean. Another word for it is the </a:t>
            </a:r>
            <a:r>
              <a:rPr lang="en-GB" sz="1800" b="0" i="0" u="none" strike="noStrike" cap="none">
                <a:solidFill>
                  <a:srgbClr val="00FFFF"/>
                </a:solidFill>
                <a:latin typeface="Arial"/>
                <a:ea typeface="Arial"/>
                <a:cs typeface="Arial"/>
                <a:sym typeface="Arial"/>
              </a:rPr>
              <a:t>hydrologic cycle </a:t>
            </a:r>
            <a:r>
              <a:rPr lang="en-GB" sz="1800" b="0" i="0" u="none" strike="noStrike" cap="none">
                <a:solidFill>
                  <a:schemeClr val="dk1"/>
                </a:solidFill>
                <a:latin typeface="Arial"/>
                <a:ea typeface="Arial"/>
                <a:cs typeface="Arial"/>
                <a:sym typeface="Arial"/>
              </a:rPr>
              <a:t>(hydro means </a:t>
            </a:r>
            <a:r>
              <a:rPr lang="en-GB" sz="1800" b="0" i="0" u="none" strike="noStrike" cap="none">
                <a:solidFill>
                  <a:srgbClr val="1053EA"/>
                </a:solidFill>
                <a:latin typeface="Arial"/>
                <a:ea typeface="Arial"/>
                <a:cs typeface="Arial"/>
                <a:sym typeface="Arial"/>
              </a:rPr>
              <a:t>water</a:t>
            </a:r>
            <a:r>
              <a:rPr lang="en-GB" sz="1800" b="0" i="0" u="none" strike="noStrike" cap="none">
                <a:solidFill>
                  <a:schemeClr val="dk1"/>
                </a:solidFill>
                <a:latin typeface="Arial"/>
                <a:ea typeface="Arial"/>
                <a:cs typeface="Arial"/>
                <a:sym typeface="Arial"/>
              </a:rPr>
              <a:t> in Greek). </a:t>
            </a:r>
          </a:p>
        </p:txBody>
      </p:sp>
      <p:sp>
        <p:nvSpPr>
          <p:cNvPr id="268" name="Shape 268"/>
          <p:cNvSpPr txBox="1"/>
          <p:nvPr/>
        </p:nvSpPr>
        <p:spPr>
          <a:xfrm>
            <a:off x="620554" y="3349346"/>
            <a:ext cx="7289700" cy="3508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400">
                <a:solidFill>
                  <a:schemeClr val="dk1"/>
                </a:solidFill>
                <a:latin typeface="Century Gothic"/>
                <a:ea typeface="Century Gothic"/>
                <a:cs typeface="Century Gothic"/>
                <a:sym typeface="Century Gothic"/>
              </a:rPr>
              <a:t>So, what happens?</a:t>
            </a:r>
          </a:p>
          <a:p>
            <a:pPr marL="0" marR="0" lvl="0" indent="0" algn="l" rtl="0">
              <a:spcBef>
                <a:spcPts val="0"/>
              </a:spcBef>
              <a:buSzPct val="25000"/>
              <a:buNone/>
            </a:pPr>
            <a:r>
              <a:rPr lang="en-GB" sz="1800">
                <a:solidFill>
                  <a:schemeClr val="dk1"/>
                </a:solidFill>
                <a:latin typeface="Arial"/>
                <a:ea typeface="Arial"/>
                <a:cs typeface="Arial"/>
                <a:sym typeface="Arial"/>
              </a:rPr>
              <a:t>When warmth from the sun hits </a:t>
            </a:r>
            <a:r>
              <a:rPr lang="en-GB" sz="1800">
                <a:solidFill>
                  <a:srgbClr val="1053EA"/>
                </a:solidFill>
                <a:latin typeface="Arial"/>
                <a:ea typeface="Arial"/>
                <a:cs typeface="Arial"/>
                <a:sym typeface="Arial"/>
              </a:rPr>
              <a:t>water</a:t>
            </a:r>
            <a:r>
              <a:rPr lang="en-GB" sz="1800">
                <a:solidFill>
                  <a:schemeClr val="dk1"/>
                </a:solidFill>
                <a:latin typeface="Arial"/>
                <a:ea typeface="Arial"/>
                <a:cs typeface="Arial"/>
                <a:sym typeface="Arial"/>
              </a:rPr>
              <a:t> from the sea, lakes and rivers it rises into the air and turns to a gas called </a:t>
            </a:r>
            <a:r>
              <a:rPr lang="en-GB" sz="1800">
                <a:solidFill>
                  <a:srgbClr val="1053EA"/>
                </a:solidFill>
                <a:latin typeface="Arial"/>
                <a:ea typeface="Arial"/>
                <a:cs typeface="Arial"/>
                <a:sym typeface="Arial"/>
              </a:rPr>
              <a:t>water </a:t>
            </a:r>
            <a:r>
              <a:rPr lang="en-GB" sz="1800">
                <a:solidFill>
                  <a:srgbClr val="00FFFF"/>
                </a:solidFill>
                <a:latin typeface="Arial"/>
                <a:ea typeface="Arial"/>
                <a:cs typeface="Arial"/>
                <a:sym typeface="Arial"/>
              </a:rPr>
              <a:t>vapour</a:t>
            </a:r>
            <a:r>
              <a:rPr lang="en-GB" sz="1800">
                <a:solidFill>
                  <a:schemeClr val="dk1"/>
                </a:solidFill>
                <a:latin typeface="Arial"/>
                <a:ea typeface="Arial"/>
                <a:cs typeface="Arial"/>
                <a:sym typeface="Arial"/>
              </a:rPr>
              <a:t>. This journey is called </a:t>
            </a:r>
            <a:r>
              <a:rPr lang="en-GB" sz="1800">
                <a:solidFill>
                  <a:srgbClr val="00FFFF"/>
                </a:solidFill>
                <a:latin typeface="Arial"/>
                <a:ea typeface="Arial"/>
                <a:cs typeface="Arial"/>
                <a:sym typeface="Arial"/>
              </a:rPr>
              <a:t>evaporation</a:t>
            </a:r>
            <a:r>
              <a:rPr lang="en-GB" sz="1800">
                <a:solidFill>
                  <a:schemeClr val="dk1"/>
                </a:solidFill>
                <a:latin typeface="Arial"/>
                <a:ea typeface="Arial"/>
                <a:cs typeface="Arial"/>
                <a:sym typeface="Arial"/>
              </a:rPr>
              <a:t>. The next stage of the </a:t>
            </a:r>
            <a:r>
              <a:rPr lang="en-GB" sz="1800">
                <a:solidFill>
                  <a:srgbClr val="1053EA"/>
                </a:solidFill>
                <a:latin typeface="Arial"/>
                <a:ea typeface="Arial"/>
                <a:cs typeface="Arial"/>
                <a:sym typeface="Arial"/>
              </a:rPr>
              <a:t>water</a:t>
            </a:r>
            <a:r>
              <a:rPr lang="en-GB" sz="1800">
                <a:solidFill>
                  <a:schemeClr val="dk1"/>
                </a:solidFill>
                <a:latin typeface="Arial"/>
                <a:ea typeface="Arial"/>
                <a:cs typeface="Arial"/>
                <a:sym typeface="Arial"/>
              </a:rPr>
              <a:t> cycle is </a:t>
            </a:r>
            <a:r>
              <a:rPr lang="en-GB" sz="1800">
                <a:solidFill>
                  <a:srgbClr val="00FFFF"/>
                </a:solidFill>
                <a:latin typeface="Arial"/>
                <a:ea typeface="Arial"/>
                <a:cs typeface="Arial"/>
                <a:sym typeface="Arial"/>
              </a:rPr>
              <a:t>condensation</a:t>
            </a:r>
            <a:r>
              <a:rPr lang="en-GB" sz="1800">
                <a:solidFill>
                  <a:schemeClr val="dk1"/>
                </a:solidFill>
                <a:latin typeface="Arial"/>
                <a:ea typeface="Arial"/>
                <a:cs typeface="Arial"/>
                <a:sym typeface="Arial"/>
              </a:rPr>
              <a:t>. This happens when </a:t>
            </a:r>
            <a:r>
              <a:rPr lang="en-GB" sz="1800">
                <a:solidFill>
                  <a:srgbClr val="1053EA"/>
                </a:solidFill>
                <a:latin typeface="Arial"/>
                <a:ea typeface="Arial"/>
                <a:cs typeface="Arial"/>
                <a:sym typeface="Arial"/>
              </a:rPr>
              <a:t>water </a:t>
            </a:r>
            <a:r>
              <a:rPr lang="en-GB" sz="1800">
                <a:solidFill>
                  <a:srgbClr val="00FFFF"/>
                </a:solidFill>
                <a:latin typeface="Arial"/>
                <a:ea typeface="Arial"/>
                <a:cs typeface="Arial"/>
                <a:sym typeface="Arial"/>
              </a:rPr>
              <a:t>vapour</a:t>
            </a:r>
            <a:r>
              <a:rPr lang="en-GB" sz="1800">
                <a:solidFill>
                  <a:schemeClr val="dk1"/>
                </a:solidFill>
                <a:latin typeface="Arial"/>
                <a:ea typeface="Arial"/>
                <a:cs typeface="Arial"/>
                <a:sym typeface="Arial"/>
              </a:rPr>
              <a:t> turns back into liquid, and forms clouds in the sky.</a:t>
            </a:r>
            <a:r>
              <a:rPr lang="en-GB" sz="1800">
                <a:solidFill>
                  <a:srgbClr val="00FFFF"/>
                </a:solidFill>
                <a:latin typeface="Arial"/>
                <a:ea typeface="Arial"/>
                <a:cs typeface="Arial"/>
                <a:sym typeface="Arial"/>
              </a:rPr>
              <a:t> Precipitation </a:t>
            </a:r>
            <a:r>
              <a:rPr lang="en-GB" sz="1800">
                <a:solidFill>
                  <a:schemeClr val="dk1"/>
                </a:solidFill>
                <a:latin typeface="Arial"/>
                <a:ea typeface="Arial"/>
                <a:cs typeface="Arial"/>
                <a:sym typeface="Arial"/>
              </a:rPr>
              <a:t>is next, and this happens when the clouds formed get so heavy that rain, snow, hail or sleet falls to the ground. Finally, </a:t>
            </a:r>
            <a:r>
              <a:rPr lang="en-GB" sz="1800">
                <a:solidFill>
                  <a:srgbClr val="00FFFF"/>
                </a:solidFill>
                <a:latin typeface="Arial"/>
                <a:ea typeface="Arial"/>
                <a:cs typeface="Arial"/>
                <a:sym typeface="Arial"/>
              </a:rPr>
              <a:t>runoff</a:t>
            </a:r>
            <a:r>
              <a:rPr lang="en-GB" sz="1800">
                <a:solidFill>
                  <a:schemeClr val="dk1"/>
                </a:solidFill>
                <a:latin typeface="Arial"/>
                <a:ea typeface="Arial"/>
                <a:cs typeface="Arial"/>
                <a:sym typeface="Arial"/>
              </a:rPr>
              <a:t> happens. This is the </a:t>
            </a:r>
            <a:r>
              <a:rPr lang="en-GB" sz="1800">
                <a:solidFill>
                  <a:srgbClr val="1053EA"/>
                </a:solidFill>
                <a:latin typeface="Arial"/>
                <a:ea typeface="Arial"/>
                <a:cs typeface="Arial"/>
                <a:sym typeface="Arial"/>
              </a:rPr>
              <a:t>water</a:t>
            </a:r>
            <a:r>
              <a:rPr lang="en-GB" sz="1800">
                <a:solidFill>
                  <a:schemeClr val="dk1"/>
                </a:solidFill>
                <a:latin typeface="Arial"/>
                <a:ea typeface="Arial"/>
                <a:cs typeface="Arial"/>
                <a:sym typeface="Arial"/>
              </a:rPr>
              <a:t> that did not get soaked up into the soil after </a:t>
            </a:r>
            <a:r>
              <a:rPr lang="en-GB" sz="1800">
                <a:solidFill>
                  <a:srgbClr val="00FFFF"/>
                </a:solidFill>
                <a:latin typeface="Arial"/>
                <a:ea typeface="Arial"/>
                <a:cs typeface="Arial"/>
                <a:sym typeface="Arial"/>
              </a:rPr>
              <a:t>precipitation</a:t>
            </a:r>
            <a:r>
              <a:rPr lang="en-GB" sz="1800">
                <a:solidFill>
                  <a:schemeClr val="dk1"/>
                </a:solidFill>
                <a:latin typeface="Arial"/>
                <a:ea typeface="Arial"/>
                <a:cs typeface="Arial"/>
                <a:sym typeface="Arial"/>
              </a:rPr>
              <a:t>, or did not </a:t>
            </a:r>
            <a:r>
              <a:rPr lang="en-GB" sz="1800">
                <a:solidFill>
                  <a:srgbClr val="00FFFF"/>
                </a:solidFill>
                <a:latin typeface="Arial"/>
                <a:ea typeface="Arial"/>
                <a:cs typeface="Arial"/>
                <a:sym typeface="Arial"/>
              </a:rPr>
              <a:t>evaporate</a:t>
            </a:r>
            <a:r>
              <a:rPr lang="en-GB" sz="1800">
                <a:solidFill>
                  <a:schemeClr val="dk1"/>
                </a:solidFill>
                <a:latin typeface="Arial"/>
                <a:ea typeface="Arial"/>
                <a:cs typeface="Arial"/>
                <a:sym typeface="Arial"/>
              </a:rPr>
              <a:t>, and makes its way from the ground surface into places like rivers, streams, lakes and the sea.</a:t>
            </a:r>
          </a:p>
          <a:p>
            <a:pPr marL="0" marR="0" lvl="0" indent="0" algn="l" rtl="0">
              <a:spcBef>
                <a:spcPts val="0"/>
              </a:spcBef>
              <a:buNone/>
            </a:pPr>
            <a:endParaRPr sz="1800">
              <a:solidFill>
                <a:schemeClr val="dk1"/>
              </a:solidFill>
              <a:latin typeface="Century Gothic"/>
              <a:ea typeface="Century Gothic"/>
              <a:cs typeface="Century Gothic"/>
              <a:sym typeface="Century Gothic"/>
            </a:endParaRPr>
          </a:p>
        </p:txBody>
      </p:sp>
      <p:sp>
        <p:nvSpPr>
          <p:cNvPr id="269" name="Shape 269"/>
          <p:cNvSpPr txBox="1"/>
          <p:nvPr/>
        </p:nvSpPr>
        <p:spPr>
          <a:xfrm>
            <a:off x="8243246" y="5663821"/>
            <a:ext cx="3603000" cy="630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entury Gothic"/>
                <a:ea typeface="Century Gothic"/>
                <a:cs typeface="Century Gothic"/>
                <a:sym typeface="Century Gothic"/>
              </a:rPr>
              <a:t>Key:</a:t>
            </a:r>
          </a:p>
          <a:p>
            <a:pPr marL="0" marR="0" lvl="0" indent="0" algn="l" rtl="0">
              <a:spcBef>
                <a:spcPts val="0"/>
              </a:spcBef>
              <a:buSzPct val="25000"/>
              <a:buNone/>
            </a:pPr>
            <a:r>
              <a:rPr lang="en-GB" sz="1400">
                <a:solidFill>
                  <a:srgbClr val="00FFFF"/>
                </a:solidFill>
                <a:latin typeface="Arial"/>
                <a:ea typeface="Arial"/>
                <a:cs typeface="Arial"/>
                <a:sym typeface="Arial"/>
              </a:rPr>
              <a:t>TURQUOISE= </a:t>
            </a:r>
            <a:r>
              <a:rPr lang="en-GB" sz="1700">
                <a:solidFill>
                  <a:schemeClr val="dk1"/>
                </a:solidFill>
                <a:latin typeface="Arial"/>
                <a:ea typeface="Arial"/>
                <a:cs typeface="Arial"/>
                <a:sym typeface="Arial"/>
              </a:rPr>
              <a:t>scientific words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000"/>
                                        <p:tgtEl>
                                          <p:spTgt spid="2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
                                        </p:tgtEl>
                                        <p:attrNameLst>
                                          <p:attrName>style.visibility</p:attrName>
                                        </p:attrNameLst>
                                      </p:cBhvr>
                                      <p:to>
                                        <p:strVal val="visible"/>
                                      </p:to>
                                    </p:set>
                                    <p:animEffect transition="in" filter="fade">
                                      <p:cBhvr>
                                        <p:cTn id="12" dur="1822"/>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1154954" y="973667"/>
            <a:ext cx="8761412" cy="706964"/>
          </a:xfrm>
          <a:prstGeom prst="rect">
            <a:avLst/>
          </a:prstGeom>
          <a:noFill/>
          <a:ln>
            <a:noFill/>
          </a:ln>
        </p:spPr>
        <p:txBody>
          <a:bodyPr lIns="91425" tIns="45700" rIns="91425" bIns="45700" anchor="ctr" anchorCtr="0">
            <a:noAutofit/>
          </a:bodyPr>
          <a:lstStyle/>
          <a:p>
            <a:pPr marL="0" marR="0" lvl="0" indent="0" algn="l" rtl="0">
              <a:spcBef>
                <a:spcPts val="0"/>
              </a:spcBef>
              <a:buClr>
                <a:schemeClr val="lt2"/>
              </a:buClr>
              <a:buSzPct val="25000"/>
              <a:buFont typeface="Century Gothic"/>
              <a:buNone/>
            </a:pPr>
            <a:r>
              <a:rPr lang="en-GB" sz="3600" b="0" i="0" u="none" strike="noStrike" cap="none">
                <a:solidFill>
                  <a:schemeClr val="lt2"/>
                </a:solidFill>
                <a:latin typeface="Century Gothic"/>
                <a:ea typeface="Century Gothic"/>
                <a:cs typeface="Century Gothic"/>
                <a:sym typeface="Century Gothic"/>
              </a:rPr>
              <a:t>WORLD RIVERS</a:t>
            </a:r>
          </a:p>
        </p:txBody>
      </p:sp>
      <p:pic>
        <p:nvPicPr>
          <p:cNvPr id="275" name="Shape 275"/>
          <p:cNvPicPr preferRelativeResize="0"/>
          <p:nvPr/>
        </p:nvPicPr>
        <p:blipFill rotWithShape="1">
          <a:blip r:embed="rId3">
            <a:alphaModFix/>
          </a:blip>
          <a:srcRect/>
          <a:stretch/>
        </p:blipFill>
        <p:spPr>
          <a:xfrm>
            <a:off x="6575132" y="2797791"/>
            <a:ext cx="5107351" cy="2779237"/>
          </a:xfrm>
          <a:prstGeom prst="rect">
            <a:avLst/>
          </a:prstGeom>
          <a:solidFill>
            <a:srgbClr val="ECECEC"/>
          </a:solidFill>
          <a:ln w="190500" cap="sq" cmpd="sng">
            <a:solidFill>
              <a:srgbClr val="FFFFFF"/>
            </a:solidFill>
            <a:prstDash val="solid"/>
            <a:miter lim="8000"/>
            <a:headEnd type="none" w="med" len="med"/>
            <a:tailEnd type="none" w="med" len="med"/>
          </a:ln>
          <a:effectLst>
            <a:outerShdw blurRad="65000" dist="50800" dir="12900000" kx="195000" ky="195000" algn="tl" rotWithShape="0">
              <a:srgbClr val="000000">
                <a:alpha val="29803"/>
              </a:srgbClr>
            </a:outerShdw>
          </a:effectLst>
        </p:spPr>
      </p:pic>
      <p:sp>
        <p:nvSpPr>
          <p:cNvPr id="276" name="Shape 276"/>
          <p:cNvSpPr txBox="1"/>
          <p:nvPr/>
        </p:nvSpPr>
        <p:spPr>
          <a:xfrm>
            <a:off x="568100" y="2520791"/>
            <a:ext cx="5622877" cy="42011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3000">
                <a:solidFill>
                  <a:schemeClr val="dk1"/>
                </a:solidFill>
                <a:latin typeface="Century Gothic"/>
                <a:ea typeface="Century Gothic"/>
                <a:cs typeface="Century Gothic"/>
                <a:sym typeface="Century Gothic"/>
              </a:rPr>
              <a:t>           </a:t>
            </a:r>
            <a:r>
              <a:rPr lang="en-GB" sz="3000" b="1">
                <a:solidFill>
                  <a:schemeClr val="dk1"/>
                </a:solidFill>
                <a:latin typeface="Century Gothic"/>
                <a:ea typeface="Century Gothic"/>
                <a:cs typeface="Century Gothic"/>
                <a:sym typeface="Century Gothic"/>
              </a:rPr>
              <a:t>The River Thames</a:t>
            </a:r>
          </a:p>
          <a:p>
            <a:pPr marL="0" marR="0" lvl="0" indent="0" algn="l" rtl="0">
              <a:spcBef>
                <a:spcPts val="0"/>
              </a:spcBef>
              <a:buSzPct val="25000"/>
              <a:buNone/>
            </a:pPr>
            <a:r>
              <a:rPr lang="en-GB" sz="1700">
                <a:solidFill>
                  <a:schemeClr val="dk1"/>
                </a:solidFill>
                <a:latin typeface="Arial"/>
                <a:ea typeface="Arial"/>
                <a:cs typeface="Arial"/>
                <a:sym typeface="Arial"/>
              </a:rPr>
              <a:t>At 215 miles long, the River Thames is the longest river in England, and the second longest in the United Kingdom.</a:t>
            </a:r>
            <a:r>
              <a:rPr lang="en-GB" sz="1600">
                <a:solidFill>
                  <a:schemeClr val="dk1"/>
                </a:solidFill>
                <a:latin typeface="Century Gothic"/>
                <a:ea typeface="Century Gothic"/>
                <a:cs typeface="Century Gothic"/>
                <a:sym typeface="Century Gothic"/>
              </a:rPr>
              <a:t> </a:t>
            </a:r>
            <a:r>
              <a:rPr lang="en-GB" sz="1700">
                <a:solidFill>
                  <a:schemeClr val="dk1"/>
                </a:solidFill>
                <a:latin typeface="Arial"/>
                <a:ea typeface="Arial"/>
                <a:cs typeface="Arial"/>
                <a:sym typeface="Arial"/>
              </a:rPr>
              <a:t>The River Thames makes up is two-thirds of London’s drinking </a:t>
            </a:r>
            <a:r>
              <a:rPr lang="en-GB" sz="1700">
                <a:solidFill>
                  <a:srgbClr val="1053EA"/>
                </a:solidFill>
                <a:latin typeface="Arial"/>
                <a:ea typeface="Arial"/>
                <a:cs typeface="Arial"/>
                <a:sym typeface="Arial"/>
              </a:rPr>
              <a:t>water</a:t>
            </a:r>
            <a:r>
              <a:rPr lang="en-GB" sz="1700">
                <a:solidFill>
                  <a:schemeClr val="dk1"/>
                </a:solidFill>
                <a:latin typeface="Arial"/>
                <a:ea typeface="Arial"/>
                <a:cs typeface="Arial"/>
                <a:sym typeface="Arial"/>
              </a:rPr>
              <a:t>. It is said that at least eight people will drink a drop of rain falling into the Thames at its source in the Cotswolds before it flows into the rivers mouth.</a:t>
            </a:r>
          </a:p>
          <a:p>
            <a:pPr marL="0" marR="0" lvl="0" indent="0" algn="l" rtl="0">
              <a:spcBef>
                <a:spcPts val="0"/>
              </a:spcBef>
              <a:buSzPct val="25000"/>
              <a:buNone/>
            </a:pPr>
            <a:r>
              <a:rPr lang="en-GB" sz="1700">
                <a:solidFill>
                  <a:schemeClr val="dk1"/>
                </a:solidFill>
                <a:latin typeface="Arial"/>
                <a:ea typeface="Arial"/>
                <a:cs typeface="Arial"/>
                <a:sym typeface="Arial"/>
              </a:rPr>
              <a:t>                    </a:t>
            </a:r>
            <a:r>
              <a:rPr lang="en-GB" sz="3000" b="1">
                <a:solidFill>
                  <a:schemeClr val="dk1"/>
                </a:solidFill>
                <a:latin typeface="Arial"/>
                <a:ea typeface="Arial"/>
                <a:cs typeface="Arial"/>
                <a:sym typeface="Arial"/>
              </a:rPr>
              <a:t>Fun Facts</a:t>
            </a:r>
          </a:p>
          <a:p>
            <a:pPr marL="0" marR="0" lvl="0" indent="0" algn="l" rtl="0">
              <a:spcBef>
                <a:spcPts val="0"/>
              </a:spcBef>
              <a:buSzPct val="25000"/>
              <a:buNone/>
            </a:pPr>
            <a:r>
              <a:rPr lang="en-GB" sz="1700">
                <a:solidFill>
                  <a:schemeClr val="dk1"/>
                </a:solidFill>
                <a:latin typeface="Arial"/>
                <a:ea typeface="Arial"/>
                <a:cs typeface="Arial"/>
                <a:sym typeface="Arial"/>
              </a:rPr>
              <a:t>Over 200 bridges cross the river. The first was built in London by the Romans almost 2,000 years ago, where London Bridge is now.</a:t>
            </a:r>
            <a:r>
              <a:rPr lang="en-GB" sz="1600">
                <a:solidFill>
                  <a:schemeClr val="dk1"/>
                </a:solidFill>
                <a:latin typeface="Century Gothic"/>
                <a:ea typeface="Century Gothic"/>
                <a:cs typeface="Century Gothic"/>
                <a:sym typeface="Century Gothic"/>
              </a:rPr>
              <a:t> </a:t>
            </a:r>
            <a:r>
              <a:rPr lang="en-GB" sz="1700">
                <a:solidFill>
                  <a:schemeClr val="dk1"/>
                </a:solidFill>
                <a:latin typeface="Arial"/>
                <a:ea typeface="Arial"/>
                <a:cs typeface="Arial"/>
                <a:sym typeface="Arial"/>
              </a:rPr>
              <a:t>Westminster Bridge is painted the same shade of green as the leather benches in the House of Commons.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1000"/>
                                        <p:tgtEl>
                                          <p:spTgt spid="27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75"/>
                                        </p:tgtEl>
                                        <p:attrNameLst>
                                          <p:attrName>style.visibility</p:attrName>
                                        </p:attrNameLst>
                                      </p:cBhvr>
                                      <p:to>
                                        <p:strVal val="visible"/>
                                      </p:to>
                                    </p:set>
                                    <p:anim calcmode="lin" valueType="num">
                                      <p:cBhvr additive="base">
                                        <p:cTn id="12" dur="500"/>
                                        <p:tgtEl>
                                          <p:spTgt spid="275"/>
                                        </p:tgtEl>
                                        <p:attrNameLst>
                                          <p:attrName>ppt_w</p:attrName>
                                        </p:attrNameLst>
                                      </p:cBhvr>
                                      <p:tavLst>
                                        <p:tav tm="0">
                                          <p:val>
                                            <p:strVal val="0"/>
                                          </p:val>
                                        </p:tav>
                                        <p:tav tm="100000">
                                          <p:val>
                                            <p:strVal val="#ppt_w"/>
                                          </p:val>
                                        </p:tav>
                                      </p:tavLst>
                                    </p:anim>
                                    <p:anim calcmode="lin" valueType="num">
                                      <p:cBhvr additive="base">
                                        <p:cTn id="13" dur="500"/>
                                        <p:tgtEl>
                                          <p:spTgt spid="27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1154954" y="973667"/>
            <a:ext cx="8761412" cy="706964"/>
          </a:xfrm>
          <a:prstGeom prst="rect">
            <a:avLst/>
          </a:prstGeom>
          <a:noFill/>
          <a:ln>
            <a:noFill/>
          </a:ln>
        </p:spPr>
        <p:txBody>
          <a:bodyPr lIns="91425" tIns="45700" rIns="91425" bIns="45700" anchor="ctr" anchorCtr="0">
            <a:noAutofit/>
          </a:bodyPr>
          <a:lstStyle/>
          <a:p>
            <a:pPr marL="0" marR="0" lvl="0" indent="0" algn="l" rtl="0">
              <a:spcBef>
                <a:spcPts val="0"/>
              </a:spcBef>
              <a:buClr>
                <a:schemeClr val="lt2"/>
              </a:buClr>
              <a:buSzPct val="25000"/>
              <a:buFont typeface="Century Gothic"/>
              <a:buNone/>
            </a:pPr>
            <a:r>
              <a:rPr lang="en-GB" sz="3600" b="0" i="0" u="none" strike="noStrike" cap="none">
                <a:solidFill>
                  <a:schemeClr val="lt2"/>
                </a:solidFill>
                <a:latin typeface="Century Gothic"/>
                <a:ea typeface="Century Gothic"/>
                <a:cs typeface="Century Gothic"/>
                <a:sym typeface="Century Gothic"/>
              </a:rPr>
              <a:t>WORLD RIVERS</a:t>
            </a:r>
          </a:p>
        </p:txBody>
      </p:sp>
      <p:sp>
        <p:nvSpPr>
          <p:cNvPr id="282" name="Shape 282" descr="Image result for Nile River"/>
          <p:cNvSpPr/>
          <p:nvPr/>
        </p:nvSpPr>
        <p:spPr>
          <a:xfrm>
            <a:off x="6164332" y="2292775"/>
            <a:ext cx="2295524" cy="15240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entury Gothic"/>
              <a:ea typeface="Century Gothic"/>
              <a:cs typeface="Century Gothic"/>
              <a:sym typeface="Century Gothic"/>
            </a:endParaRPr>
          </a:p>
        </p:txBody>
      </p:sp>
      <p:sp>
        <p:nvSpPr>
          <p:cNvPr id="283" name="Shape 283"/>
          <p:cNvSpPr txBox="1"/>
          <p:nvPr/>
        </p:nvSpPr>
        <p:spPr>
          <a:xfrm>
            <a:off x="318353" y="2099084"/>
            <a:ext cx="6164332" cy="41242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Arial"/>
                <a:ea typeface="Arial"/>
                <a:cs typeface="Arial"/>
                <a:sym typeface="Arial"/>
              </a:rPr>
              <a:t>                                  </a:t>
            </a:r>
            <a:r>
              <a:rPr lang="en-GB" sz="3000" b="1">
                <a:solidFill>
                  <a:schemeClr val="dk1"/>
                </a:solidFill>
                <a:latin typeface="Arial"/>
                <a:ea typeface="Arial"/>
                <a:cs typeface="Arial"/>
                <a:sym typeface="Arial"/>
              </a:rPr>
              <a:t>The Nile</a:t>
            </a:r>
          </a:p>
          <a:p>
            <a:pPr marL="0" marR="0" lvl="0" indent="0" algn="l" rtl="0">
              <a:spcBef>
                <a:spcPts val="0"/>
              </a:spcBef>
              <a:buSzPct val="25000"/>
              <a:buNone/>
            </a:pPr>
            <a:r>
              <a:rPr lang="en-GB" sz="1700">
                <a:solidFill>
                  <a:schemeClr val="dk1"/>
                </a:solidFill>
                <a:latin typeface="Arial"/>
                <a:ea typeface="Arial"/>
                <a:cs typeface="Arial"/>
                <a:sym typeface="Arial"/>
              </a:rPr>
              <a:t>The Nile is in Africa and is about 6853km (4160 miles) long. It is the second longest river in the world and flows into the Mediterranean sea.</a:t>
            </a:r>
            <a:r>
              <a:rPr lang="en-GB" sz="1700">
                <a:solidFill>
                  <a:schemeClr val="dk1"/>
                </a:solidFill>
                <a:latin typeface="Century Gothic"/>
                <a:ea typeface="Century Gothic"/>
                <a:cs typeface="Century Gothic"/>
                <a:sym typeface="Century Gothic"/>
              </a:rPr>
              <a:t> </a:t>
            </a:r>
            <a:r>
              <a:rPr lang="en-GB" sz="1700">
                <a:solidFill>
                  <a:schemeClr val="dk1"/>
                </a:solidFill>
                <a:latin typeface="Arial"/>
                <a:ea typeface="Arial"/>
                <a:cs typeface="Arial"/>
                <a:sym typeface="Arial"/>
              </a:rPr>
              <a:t>In 2004, an expedition called the White Nile was the first to travel their way down the Nile. It took 4 months and 2 weeks to complete their journey.</a:t>
            </a:r>
            <a:r>
              <a:rPr lang="en-GB" sz="1600">
                <a:solidFill>
                  <a:schemeClr val="dk1"/>
                </a:solidFill>
                <a:latin typeface="Arial"/>
                <a:ea typeface="Arial"/>
                <a:cs typeface="Arial"/>
                <a:sym typeface="Arial"/>
              </a:rPr>
              <a:t> Today, 50 million people </a:t>
            </a:r>
            <a:r>
              <a:rPr lang="en-GB" sz="1700">
                <a:solidFill>
                  <a:schemeClr val="dk1"/>
                </a:solidFill>
                <a:latin typeface="Arial"/>
                <a:ea typeface="Arial"/>
                <a:cs typeface="Arial"/>
                <a:sym typeface="Arial"/>
              </a:rPr>
              <a:t>live within a few miles of the river, and depend on its </a:t>
            </a:r>
            <a:r>
              <a:rPr lang="en-GB" sz="1700">
                <a:solidFill>
                  <a:srgbClr val="1053EA"/>
                </a:solidFill>
                <a:latin typeface="Arial"/>
                <a:ea typeface="Arial"/>
                <a:cs typeface="Arial"/>
                <a:sym typeface="Arial"/>
              </a:rPr>
              <a:t>water</a:t>
            </a:r>
            <a:r>
              <a:rPr lang="en-GB" sz="1700">
                <a:solidFill>
                  <a:schemeClr val="dk1"/>
                </a:solidFill>
                <a:latin typeface="Arial"/>
                <a:ea typeface="Arial"/>
                <a:cs typeface="Arial"/>
                <a:sym typeface="Arial"/>
              </a:rPr>
              <a:t>. The river is home to lots of fish which is the local’s food supply. The ancient Egyptians invented a number of different ways to bring </a:t>
            </a:r>
            <a:r>
              <a:rPr lang="en-GB" sz="1700">
                <a:solidFill>
                  <a:srgbClr val="1053EA"/>
                </a:solidFill>
                <a:latin typeface="Arial"/>
                <a:ea typeface="Arial"/>
                <a:cs typeface="Arial"/>
                <a:sym typeface="Arial"/>
              </a:rPr>
              <a:t>water</a:t>
            </a:r>
            <a:r>
              <a:rPr lang="en-GB" sz="1700">
                <a:solidFill>
                  <a:schemeClr val="dk1"/>
                </a:solidFill>
                <a:latin typeface="Arial"/>
                <a:ea typeface="Arial"/>
                <a:cs typeface="Arial"/>
                <a:sym typeface="Arial"/>
              </a:rPr>
              <a:t> from the Nile up onto land. </a:t>
            </a:r>
          </a:p>
          <a:p>
            <a:pPr marL="0" marR="0" lvl="0" indent="0" algn="l" rtl="0">
              <a:spcBef>
                <a:spcPts val="0"/>
              </a:spcBef>
              <a:buSzPct val="25000"/>
              <a:buNone/>
            </a:pPr>
            <a:r>
              <a:rPr lang="en-GB" sz="2000">
                <a:solidFill>
                  <a:schemeClr val="dk1"/>
                </a:solidFill>
                <a:latin typeface="Arial"/>
                <a:ea typeface="Arial"/>
                <a:cs typeface="Arial"/>
                <a:sym typeface="Arial"/>
              </a:rPr>
              <a:t> 	                </a:t>
            </a:r>
            <a:r>
              <a:rPr lang="en-GB" sz="2800" b="1">
                <a:solidFill>
                  <a:schemeClr val="dk1"/>
                </a:solidFill>
                <a:latin typeface="Arial"/>
                <a:ea typeface="Arial"/>
                <a:cs typeface="Arial"/>
                <a:sym typeface="Arial"/>
              </a:rPr>
              <a:t>Fun Facts</a:t>
            </a:r>
          </a:p>
          <a:p>
            <a:pPr marL="0" marR="0" lvl="0" indent="0" algn="l" rtl="0">
              <a:spcBef>
                <a:spcPts val="0"/>
              </a:spcBef>
              <a:buSzPct val="25000"/>
              <a:buNone/>
            </a:pPr>
            <a:r>
              <a:rPr lang="en-GB" sz="1700">
                <a:solidFill>
                  <a:schemeClr val="dk1"/>
                </a:solidFill>
                <a:latin typeface="Arial"/>
                <a:ea typeface="Arial"/>
                <a:cs typeface="Arial"/>
                <a:sym typeface="Arial"/>
              </a:rPr>
              <a:t>The Ancient Egyptians called the Nile the Great River. The north part of the river flows through a desert.</a:t>
            </a:r>
            <a:r>
              <a:rPr lang="en-GB" sz="1700">
                <a:solidFill>
                  <a:schemeClr val="dk1"/>
                </a:solidFill>
                <a:latin typeface="Century Gothic"/>
                <a:ea typeface="Century Gothic"/>
                <a:cs typeface="Century Gothic"/>
                <a:sym typeface="Century Gothic"/>
              </a:rPr>
              <a:t> </a:t>
            </a:r>
            <a:r>
              <a:rPr lang="en-GB" sz="1700">
                <a:solidFill>
                  <a:schemeClr val="dk1"/>
                </a:solidFill>
                <a:latin typeface="Arial"/>
                <a:ea typeface="Arial"/>
                <a:cs typeface="Arial"/>
                <a:sym typeface="Arial"/>
              </a:rPr>
              <a:t>The Nile’s name comes from the Greek word ‘neilos,’ that means valley. </a:t>
            </a:r>
          </a:p>
        </p:txBody>
      </p:sp>
      <p:pic>
        <p:nvPicPr>
          <p:cNvPr id="284" name="Shape 284"/>
          <p:cNvPicPr preferRelativeResize="0"/>
          <p:nvPr/>
        </p:nvPicPr>
        <p:blipFill rotWithShape="1">
          <a:blip r:embed="rId3">
            <a:alphaModFix/>
          </a:blip>
          <a:srcRect/>
          <a:stretch/>
        </p:blipFill>
        <p:spPr>
          <a:xfrm>
            <a:off x="6482685" y="2916013"/>
            <a:ext cx="5358109" cy="2739485"/>
          </a:xfrm>
          <a:prstGeom prst="snip2DiagRect">
            <a:avLst>
              <a:gd name="adj1" fmla="val 0"/>
              <a:gd name="adj2" fmla="val 16667"/>
            </a:avLst>
          </a:prstGeom>
          <a:solidFill>
            <a:srgbClr val="ECECEC"/>
          </a:solidFill>
          <a:ln w="88900" cap="sq" cmpd="sng">
            <a:solidFill>
              <a:srgbClr val="FFFFFF"/>
            </a:solidFill>
            <a:prstDash val="solid"/>
            <a:miter lim="8000"/>
            <a:headEnd type="none" w="med" len="med"/>
            <a:tailEnd type="none" w="med" len="med"/>
          </a:ln>
          <a:effectLst>
            <a:outerShdw blurRad="88900" algn="tl" rotWithShape="0">
              <a:srgbClr val="000000">
                <a:alpha val="4470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000"/>
                                        <p:tgtEl>
                                          <p:spTgt spid="2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4"/>
                                        </p:tgtEl>
                                        <p:attrNameLst>
                                          <p:attrName>style.visibility</p:attrName>
                                        </p:attrNameLst>
                                      </p:cBhvr>
                                      <p:to>
                                        <p:strVal val="visible"/>
                                      </p:to>
                                    </p:set>
                                    <p:animEffect transition="in" filter="fade">
                                      <p:cBhvr>
                                        <p:cTn id="12" dur="20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789850" y="900253"/>
            <a:ext cx="8761412" cy="706964"/>
          </a:xfrm>
          <a:prstGeom prst="rect">
            <a:avLst/>
          </a:prstGeom>
          <a:noFill/>
          <a:ln>
            <a:noFill/>
          </a:ln>
        </p:spPr>
        <p:txBody>
          <a:bodyPr lIns="91425" tIns="45700" rIns="91425" bIns="45700" anchor="ctr" anchorCtr="0">
            <a:noAutofit/>
          </a:bodyPr>
          <a:lstStyle/>
          <a:p>
            <a:pPr marL="0" marR="0" lvl="0" indent="0" algn="l" rtl="0">
              <a:spcBef>
                <a:spcPts val="0"/>
              </a:spcBef>
              <a:buClr>
                <a:schemeClr val="lt2"/>
              </a:buClr>
              <a:buSzPct val="25000"/>
              <a:buFont typeface="Century Gothic"/>
              <a:buNone/>
            </a:pPr>
            <a:r>
              <a:rPr lang="en-GB" sz="3600" b="0" i="0" u="none" strike="noStrike" cap="none">
                <a:solidFill>
                  <a:schemeClr val="lt2"/>
                </a:solidFill>
                <a:latin typeface="Century Gothic"/>
                <a:ea typeface="Century Gothic"/>
                <a:cs typeface="Century Gothic"/>
                <a:sym typeface="Century Gothic"/>
              </a:rPr>
              <a:t>WORLD RIVERS</a:t>
            </a:r>
          </a:p>
        </p:txBody>
      </p:sp>
      <p:sp>
        <p:nvSpPr>
          <p:cNvPr id="290" name="Shape 290"/>
          <p:cNvSpPr txBox="1">
            <a:spLocks noGrp="1"/>
          </p:cNvSpPr>
          <p:nvPr>
            <p:ph type="body" idx="1"/>
          </p:nvPr>
        </p:nvSpPr>
        <p:spPr>
          <a:xfrm>
            <a:off x="350126" y="2217825"/>
            <a:ext cx="6189300" cy="3416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GB" sz="3000" b="1" i="0" u="none" strike="noStrike" cap="none">
                <a:solidFill>
                  <a:srgbClr val="3F3F3F"/>
                </a:solidFill>
                <a:latin typeface="Arial"/>
                <a:ea typeface="Arial"/>
                <a:cs typeface="Arial"/>
                <a:sym typeface="Arial"/>
              </a:rPr>
              <a:t>        </a:t>
            </a:r>
            <a:r>
              <a:rPr lang="en-GB" sz="3000" b="1" i="0" u="none" strike="noStrike" cap="none">
                <a:solidFill>
                  <a:schemeClr val="dk1"/>
                </a:solidFill>
                <a:latin typeface="Arial"/>
                <a:ea typeface="Arial"/>
                <a:cs typeface="Arial"/>
                <a:sym typeface="Arial"/>
              </a:rPr>
              <a:t>The Amazon</a:t>
            </a:r>
          </a:p>
          <a:p>
            <a:pPr marL="0" lvl="0" indent="0" rtl="0">
              <a:lnSpc>
                <a:spcPct val="115000"/>
              </a:lnSpc>
              <a:spcBef>
                <a:spcPts val="0"/>
              </a:spcBef>
              <a:buNone/>
            </a:pPr>
            <a:r>
              <a:rPr lang="en-GB" sz="1700" b="0" i="0" u="none" strike="noStrike" cap="none">
                <a:solidFill>
                  <a:schemeClr val="dk1"/>
                </a:solidFill>
                <a:latin typeface="Arial"/>
                <a:ea typeface="Arial"/>
                <a:cs typeface="Arial"/>
                <a:sym typeface="Arial"/>
              </a:rPr>
              <a:t>The Amazon river is about 4000 miles lon</a:t>
            </a:r>
            <a:r>
              <a:rPr lang="en-GB" sz="1700">
                <a:solidFill>
                  <a:schemeClr val="dk1"/>
                </a:solidFill>
                <a:latin typeface="Arial"/>
                <a:ea typeface="Arial"/>
                <a:cs typeface="Arial"/>
                <a:sym typeface="Arial"/>
              </a:rPr>
              <a:t>g.It is in in South America. It runs through Guyana, Ecuador, Venezuela, Bolivia, Brazil, Colombia and Peru.</a:t>
            </a:r>
          </a:p>
        </p:txBody>
      </p:sp>
      <p:pic>
        <p:nvPicPr>
          <p:cNvPr id="291" name="Shape 291"/>
          <p:cNvPicPr preferRelativeResize="0"/>
          <p:nvPr/>
        </p:nvPicPr>
        <p:blipFill rotWithShape="1">
          <a:blip r:embed="rId3">
            <a:alphaModFix/>
          </a:blip>
          <a:srcRect/>
          <a:stretch/>
        </p:blipFill>
        <p:spPr>
          <a:xfrm>
            <a:off x="7315991" y="2732200"/>
            <a:ext cx="4502700" cy="3000000"/>
          </a:xfrm>
          <a:prstGeom prst="roundRect">
            <a:avLst>
              <a:gd name="adj" fmla="val 11111"/>
            </a:avLst>
          </a:prstGeom>
          <a:noFill/>
          <a:ln w="190500" cap="rnd" cmpd="sng">
            <a:solidFill>
              <a:srgbClr val="C8C6BD"/>
            </a:solidFill>
            <a:prstDash val="solid"/>
            <a:round/>
            <a:headEnd type="none" w="med" len="med"/>
            <a:tailEnd type="none" w="med" len="med"/>
          </a:ln>
          <a:effectLst>
            <a:outerShdw blurRad="101599" dist="50800" dir="7200000" algn="tl" rotWithShape="0">
              <a:srgbClr val="000000">
                <a:alpha val="44705"/>
              </a:srgbClr>
            </a:outerShdw>
          </a:effectLst>
        </p:spPr>
      </p:pic>
      <p:sp>
        <p:nvSpPr>
          <p:cNvPr id="292" name="Shape 292"/>
          <p:cNvSpPr txBox="1"/>
          <p:nvPr/>
        </p:nvSpPr>
        <p:spPr>
          <a:xfrm>
            <a:off x="0" y="4359600"/>
            <a:ext cx="2563800" cy="22305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GB" sz="1700"/>
              <a:t>There are over 3000 known species of fish that live in the Amazon River, with more constantly being discovered.</a:t>
            </a:r>
          </a:p>
          <a:p>
            <a:pPr lvl="0" rtl="0">
              <a:lnSpc>
                <a:spcPct val="115000"/>
              </a:lnSpc>
              <a:spcBef>
                <a:spcPts val="0"/>
              </a:spcBef>
              <a:buNone/>
            </a:pPr>
            <a:endParaRPr sz="1700"/>
          </a:p>
        </p:txBody>
      </p:sp>
      <p:sp>
        <p:nvSpPr>
          <p:cNvPr id="293" name="Shape 293"/>
          <p:cNvSpPr txBox="1"/>
          <p:nvPr/>
        </p:nvSpPr>
        <p:spPr>
          <a:xfrm>
            <a:off x="4267675" y="4221262"/>
            <a:ext cx="3000000" cy="3000000"/>
          </a:xfrm>
          <a:prstGeom prst="rect">
            <a:avLst/>
          </a:prstGeom>
          <a:noFill/>
          <a:ln>
            <a:noFill/>
          </a:ln>
        </p:spPr>
        <p:txBody>
          <a:bodyPr lIns="91425" tIns="91425" rIns="91425" bIns="91425" anchor="ctr" anchorCtr="0">
            <a:noAutofit/>
          </a:bodyPr>
          <a:lstStyle/>
          <a:p>
            <a:pPr lvl="0" rtl="0">
              <a:spcBef>
                <a:spcPts val="0"/>
              </a:spcBef>
              <a:buNone/>
            </a:pPr>
            <a:r>
              <a:rPr lang="en-GB" sz="1800"/>
              <a:t>Anacondas live in the shallow waters of the Amazon, they are one of the largest snakes in the world and sometimes attack larger animals such as goats that are near the water.</a:t>
            </a:r>
          </a:p>
        </p:txBody>
      </p:sp>
      <p:pic>
        <p:nvPicPr>
          <p:cNvPr id="294" name="Shape 294" descr="Image result for pusheen fish"/>
          <p:cNvPicPr preferRelativeResize="0"/>
          <p:nvPr/>
        </p:nvPicPr>
        <p:blipFill>
          <a:blip r:embed="rId4">
            <a:alphaModFix/>
          </a:blip>
          <a:stretch>
            <a:fillRect/>
          </a:stretch>
        </p:blipFill>
        <p:spPr>
          <a:xfrm rot="1413097">
            <a:off x="2219035" y="4857661"/>
            <a:ext cx="1727203" cy="1727203"/>
          </a:xfrm>
          <a:prstGeom prst="rect">
            <a:avLst/>
          </a:prstGeom>
          <a:noFill/>
          <a:ln>
            <a:noFill/>
          </a:ln>
        </p:spPr>
      </p:pic>
      <p:pic>
        <p:nvPicPr>
          <p:cNvPr id="295" name="Shape 295" descr="Image result for animated snakes"/>
          <p:cNvPicPr preferRelativeResize="0"/>
          <p:nvPr/>
        </p:nvPicPr>
        <p:blipFill>
          <a:blip r:embed="rId5">
            <a:alphaModFix/>
          </a:blip>
          <a:stretch>
            <a:fillRect/>
          </a:stretch>
        </p:blipFill>
        <p:spPr>
          <a:xfrm>
            <a:off x="3921099" y="3434499"/>
            <a:ext cx="1869900" cy="11500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fade">
                                      <p:cBhvr>
                                        <p:cTn id="7" dur="1000"/>
                                        <p:tgtEl>
                                          <p:spTgt spid="2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1154954" y="973667"/>
            <a:ext cx="8761500" cy="707100"/>
          </a:xfrm>
          <a:prstGeom prst="rect">
            <a:avLst/>
          </a:prstGeom>
        </p:spPr>
        <p:txBody>
          <a:bodyPr lIns="91425" tIns="91425" rIns="91425" bIns="91425" anchor="ctr" anchorCtr="0">
            <a:noAutofit/>
          </a:bodyPr>
          <a:lstStyle/>
          <a:p>
            <a:pPr lvl="0">
              <a:spcBef>
                <a:spcPts val="0"/>
              </a:spcBef>
              <a:buNone/>
            </a:pPr>
            <a:r>
              <a:rPr lang="en-GB"/>
              <a:t>COUNTRIES IN NEED OF</a:t>
            </a:r>
            <a:r>
              <a:rPr lang="en-GB">
                <a:solidFill>
                  <a:srgbClr val="0000FF"/>
                </a:solidFill>
              </a:rPr>
              <a:t> WATER</a:t>
            </a:r>
          </a:p>
        </p:txBody>
      </p:sp>
      <p:sp>
        <p:nvSpPr>
          <p:cNvPr id="301" name="Shape 301"/>
          <p:cNvSpPr txBox="1">
            <a:spLocks noGrp="1"/>
          </p:cNvSpPr>
          <p:nvPr>
            <p:ph type="body" idx="1"/>
          </p:nvPr>
        </p:nvSpPr>
        <p:spPr>
          <a:xfrm>
            <a:off x="83850" y="2213350"/>
            <a:ext cx="11804400" cy="4560900"/>
          </a:xfrm>
          <a:prstGeom prst="rect">
            <a:avLst/>
          </a:prstGeom>
        </p:spPr>
        <p:txBody>
          <a:bodyPr lIns="91425" tIns="91425" rIns="91425" bIns="91425" anchor="t" anchorCtr="0">
            <a:noAutofit/>
          </a:bodyPr>
          <a:lstStyle/>
          <a:p>
            <a:pPr lvl="0">
              <a:spcBef>
                <a:spcPts val="0"/>
              </a:spcBef>
              <a:buNone/>
            </a:pPr>
            <a:r>
              <a:rPr lang="en-GB">
                <a:solidFill>
                  <a:schemeClr val="dk1"/>
                </a:solidFill>
              </a:rPr>
              <a:t>I</a:t>
            </a:r>
            <a:r>
              <a:rPr lang="en-GB" sz="1700">
                <a:solidFill>
                  <a:schemeClr val="dk1"/>
                </a:solidFill>
                <a:latin typeface="Arial"/>
                <a:ea typeface="Arial"/>
                <a:cs typeface="Arial"/>
                <a:sym typeface="Arial"/>
              </a:rPr>
              <a:t>f you went to a tap and turned it on you would get running </a:t>
            </a:r>
            <a:r>
              <a:rPr lang="en-GB" sz="1700">
                <a:solidFill>
                  <a:srgbClr val="0000FF"/>
                </a:solidFill>
                <a:latin typeface="Arial"/>
                <a:ea typeface="Arial"/>
                <a:cs typeface="Arial"/>
                <a:sym typeface="Arial"/>
              </a:rPr>
              <a:t>water</a:t>
            </a:r>
            <a:r>
              <a:rPr lang="en-GB" sz="1700">
                <a:solidFill>
                  <a:schemeClr val="dk1"/>
                </a:solidFill>
                <a:latin typeface="Arial"/>
                <a:ea typeface="Arial"/>
                <a:cs typeface="Arial"/>
                <a:sym typeface="Arial"/>
              </a:rPr>
              <a:t> but in many homes across the globe don’t have that. In many countries people have to walk for miles to get to </a:t>
            </a:r>
            <a:r>
              <a:rPr lang="en-GB" sz="1700">
                <a:solidFill>
                  <a:srgbClr val="0000FF"/>
                </a:solidFill>
                <a:latin typeface="Arial"/>
                <a:ea typeface="Arial"/>
                <a:cs typeface="Arial"/>
                <a:sym typeface="Arial"/>
              </a:rPr>
              <a:t>water;</a:t>
            </a:r>
            <a:r>
              <a:rPr lang="en-GB" sz="1700">
                <a:solidFill>
                  <a:schemeClr val="dk1"/>
                </a:solidFill>
                <a:latin typeface="Arial"/>
                <a:ea typeface="Arial"/>
                <a:cs typeface="Arial"/>
                <a:sym typeface="Arial"/>
              </a:rPr>
              <a:t> </a:t>
            </a:r>
            <a:r>
              <a:rPr lang="en-GB" sz="1700">
                <a:solidFill>
                  <a:srgbClr val="0000FF"/>
                </a:solidFill>
                <a:latin typeface="Arial"/>
                <a:ea typeface="Arial"/>
                <a:cs typeface="Arial"/>
                <a:sym typeface="Arial"/>
              </a:rPr>
              <a:t>water </a:t>
            </a:r>
            <a:r>
              <a:rPr lang="en-GB" sz="1700">
                <a:solidFill>
                  <a:schemeClr val="dk1"/>
                </a:solidFill>
                <a:latin typeface="Arial"/>
                <a:ea typeface="Arial"/>
                <a:cs typeface="Arial"/>
                <a:sym typeface="Arial"/>
              </a:rPr>
              <a:t>that may not even be clean. Nearly one billion humans do not have access to clean, drinkable </a:t>
            </a:r>
            <a:r>
              <a:rPr lang="en-GB" sz="1700">
                <a:solidFill>
                  <a:srgbClr val="0000FF"/>
                </a:solidFill>
                <a:latin typeface="Arial"/>
                <a:ea typeface="Arial"/>
                <a:cs typeface="Arial"/>
                <a:sym typeface="Arial"/>
              </a:rPr>
              <a:t>water.</a:t>
            </a:r>
            <a:r>
              <a:rPr lang="en-GB" sz="1700">
                <a:solidFill>
                  <a:schemeClr val="dk1"/>
                </a:solidFill>
                <a:latin typeface="Arial"/>
                <a:ea typeface="Arial"/>
                <a:cs typeface="Arial"/>
                <a:sym typeface="Arial"/>
              </a:rPr>
              <a:t> And 2.5 billion people don’t have  access to a toilet . </a:t>
            </a:r>
          </a:p>
          <a:p>
            <a:pPr marL="0" lvl="0" indent="0" rtl="0">
              <a:spcBef>
                <a:spcPts val="0"/>
              </a:spcBef>
              <a:buNone/>
            </a:pPr>
            <a:r>
              <a:rPr lang="en-GB" sz="1700">
                <a:solidFill>
                  <a:schemeClr val="dk1"/>
                </a:solidFill>
                <a:latin typeface="Arial"/>
                <a:ea typeface="Arial"/>
                <a:cs typeface="Arial"/>
                <a:sym typeface="Arial"/>
              </a:rPr>
              <a:t>Here are just a few of those countries:</a:t>
            </a:r>
          </a:p>
          <a:p>
            <a:pPr marL="0" lvl="0" indent="0" rtl="0">
              <a:spcBef>
                <a:spcPts val="0"/>
              </a:spcBef>
              <a:buNone/>
            </a:pPr>
            <a:r>
              <a:rPr lang="en-GB" sz="1700">
                <a:solidFill>
                  <a:schemeClr val="dk1"/>
                </a:solidFill>
                <a:latin typeface="Arial"/>
                <a:ea typeface="Arial"/>
                <a:cs typeface="Arial"/>
                <a:sym typeface="Arial"/>
              </a:rPr>
              <a:t>Afghanistan (only 13% of this country's </a:t>
            </a:r>
            <a:r>
              <a:rPr lang="en-GB" sz="1700">
                <a:solidFill>
                  <a:srgbClr val="0000FF"/>
                </a:solidFill>
                <a:latin typeface="Arial"/>
                <a:ea typeface="Arial"/>
                <a:cs typeface="Arial"/>
                <a:sym typeface="Arial"/>
              </a:rPr>
              <a:t>water</a:t>
            </a:r>
            <a:r>
              <a:rPr lang="en-GB" sz="1700">
                <a:solidFill>
                  <a:schemeClr val="dk1"/>
                </a:solidFill>
                <a:latin typeface="Arial"/>
                <a:ea typeface="Arial"/>
                <a:cs typeface="Arial"/>
                <a:sym typeface="Arial"/>
              </a:rPr>
              <a:t> is drinkable);</a:t>
            </a:r>
          </a:p>
          <a:p>
            <a:pPr marL="0" lvl="0" indent="0" rtl="0">
              <a:spcBef>
                <a:spcPts val="0"/>
              </a:spcBef>
              <a:buNone/>
            </a:pPr>
            <a:r>
              <a:rPr lang="en-GB" sz="1700">
                <a:solidFill>
                  <a:schemeClr val="dk1"/>
                </a:solidFill>
                <a:latin typeface="Arial"/>
                <a:ea typeface="Arial"/>
                <a:cs typeface="Arial"/>
                <a:sym typeface="Arial"/>
              </a:rPr>
              <a:t>Ethiopia (sometimes people will have to walk up to 6 hours to collect </a:t>
            </a:r>
            <a:r>
              <a:rPr lang="en-GB" sz="1700">
                <a:solidFill>
                  <a:srgbClr val="0000FF"/>
                </a:solidFill>
                <a:latin typeface="Arial"/>
                <a:ea typeface="Arial"/>
                <a:cs typeface="Arial"/>
                <a:sym typeface="Arial"/>
              </a:rPr>
              <a:t>water</a:t>
            </a:r>
            <a:r>
              <a:rPr lang="en-GB" sz="1700">
                <a:solidFill>
                  <a:schemeClr val="dk1"/>
                </a:solidFill>
                <a:latin typeface="Arial"/>
                <a:ea typeface="Arial"/>
                <a:cs typeface="Arial"/>
                <a:sym typeface="Arial"/>
              </a:rPr>
              <a:t> that might be contaminated);</a:t>
            </a:r>
          </a:p>
          <a:p>
            <a:pPr marL="0" lvl="0" indent="0" rtl="0">
              <a:spcBef>
                <a:spcPts val="0"/>
              </a:spcBef>
              <a:buNone/>
            </a:pPr>
            <a:r>
              <a:rPr lang="en-GB" sz="1700">
                <a:solidFill>
                  <a:schemeClr val="dk1"/>
                </a:solidFill>
                <a:latin typeface="Arial"/>
                <a:ea typeface="Arial"/>
                <a:cs typeface="Arial"/>
                <a:sym typeface="Arial"/>
              </a:rPr>
              <a:t>Cambodia ( 84% of Cambodia’s population do not have access to clean, safe, drinkable </a:t>
            </a:r>
            <a:r>
              <a:rPr lang="en-GB" sz="1700">
                <a:solidFill>
                  <a:srgbClr val="0000FF"/>
                </a:solidFill>
                <a:latin typeface="Arial"/>
                <a:ea typeface="Arial"/>
                <a:cs typeface="Arial"/>
                <a:sym typeface="Arial"/>
              </a:rPr>
              <a:t>water</a:t>
            </a:r>
            <a:r>
              <a:rPr lang="en-GB" sz="1700">
                <a:solidFill>
                  <a:schemeClr val="dk1"/>
                </a:solidFill>
                <a:latin typeface="Arial"/>
                <a:ea typeface="Arial"/>
                <a:cs typeface="Arial"/>
                <a:sym typeface="Arial"/>
              </a:rPr>
              <a:t>);</a:t>
            </a:r>
          </a:p>
          <a:p>
            <a:pPr marL="0" lvl="0" indent="0" rtl="0">
              <a:spcBef>
                <a:spcPts val="0"/>
              </a:spcBef>
              <a:buNone/>
            </a:pPr>
            <a:r>
              <a:rPr lang="en-GB" sz="1700">
                <a:solidFill>
                  <a:schemeClr val="dk1"/>
                </a:solidFill>
                <a:latin typeface="Arial"/>
                <a:ea typeface="Arial"/>
                <a:cs typeface="Arial"/>
                <a:sym typeface="Arial"/>
              </a:rPr>
              <a:t>Ghana ( many families lack access to safe </a:t>
            </a:r>
            <a:r>
              <a:rPr lang="en-GB" sz="1700">
                <a:solidFill>
                  <a:srgbClr val="0000FF"/>
                </a:solidFill>
                <a:latin typeface="Arial"/>
                <a:ea typeface="Arial"/>
                <a:cs typeface="Arial"/>
                <a:sym typeface="Arial"/>
              </a:rPr>
              <a:t>water</a:t>
            </a:r>
            <a:r>
              <a:rPr lang="en-GB" sz="1700">
                <a:solidFill>
                  <a:schemeClr val="dk1"/>
                </a:solidFill>
                <a:latin typeface="Arial"/>
                <a:ea typeface="Arial"/>
                <a:cs typeface="Arial"/>
                <a:sym typeface="Arial"/>
              </a:rPr>
              <a:t>: which means that waterborne diseases are common in this area).</a:t>
            </a:r>
          </a:p>
          <a:p>
            <a:pPr marL="0" lvl="0" indent="0" rtl="0">
              <a:spcBef>
                <a:spcPts val="0"/>
              </a:spcBef>
              <a:buNone/>
            </a:pPr>
            <a:r>
              <a:rPr lang="en-GB" sz="2000">
                <a:solidFill>
                  <a:srgbClr val="0000FF"/>
                </a:solidFill>
                <a:latin typeface="Arial"/>
                <a:ea typeface="Arial"/>
                <a:cs typeface="Arial"/>
                <a:sym typeface="Arial"/>
              </a:rPr>
              <a:t>WATER</a:t>
            </a:r>
            <a:r>
              <a:rPr lang="en-GB" sz="2000">
                <a:solidFill>
                  <a:schemeClr val="dk1"/>
                </a:solidFill>
                <a:latin typeface="Arial"/>
                <a:ea typeface="Arial"/>
                <a:cs typeface="Arial"/>
                <a:sym typeface="Arial"/>
              </a:rPr>
              <a:t>AID:</a:t>
            </a:r>
          </a:p>
          <a:p>
            <a:pPr marL="0" lvl="0" indent="0" rtl="0">
              <a:spcBef>
                <a:spcPts val="0"/>
              </a:spcBef>
              <a:buNone/>
            </a:pPr>
            <a:r>
              <a:rPr lang="en-GB" sz="2000">
                <a:solidFill>
                  <a:schemeClr val="dk1"/>
                </a:solidFill>
                <a:latin typeface="Arial"/>
                <a:ea typeface="Arial"/>
                <a:cs typeface="Arial"/>
                <a:sym typeface="Arial"/>
              </a:rPr>
              <a:t>One of the many </a:t>
            </a:r>
            <a:r>
              <a:rPr lang="en-GB" sz="2000">
                <a:solidFill>
                  <a:srgbClr val="0000FF"/>
                </a:solidFill>
                <a:latin typeface="Arial"/>
                <a:ea typeface="Arial"/>
                <a:cs typeface="Arial"/>
                <a:sym typeface="Arial"/>
              </a:rPr>
              <a:t>water </a:t>
            </a:r>
            <a:r>
              <a:rPr lang="en-GB" sz="2000">
                <a:solidFill>
                  <a:schemeClr val="dk1"/>
                </a:solidFill>
                <a:latin typeface="Arial"/>
                <a:ea typeface="Arial"/>
                <a:cs typeface="Arial"/>
                <a:sym typeface="Arial"/>
              </a:rPr>
              <a:t>charities is </a:t>
            </a:r>
            <a:r>
              <a:rPr lang="en-GB" sz="2000">
                <a:solidFill>
                  <a:srgbClr val="0000FF"/>
                </a:solidFill>
                <a:latin typeface="Arial"/>
                <a:ea typeface="Arial"/>
                <a:cs typeface="Arial"/>
                <a:sym typeface="Arial"/>
              </a:rPr>
              <a:t>Water</a:t>
            </a:r>
            <a:r>
              <a:rPr lang="en-GB" sz="2000">
                <a:solidFill>
                  <a:schemeClr val="dk1"/>
                </a:solidFill>
                <a:latin typeface="Arial"/>
                <a:ea typeface="Arial"/>
                <a:cs typeface="Arial"/>
                <a:sym typeface="Arial"/>
              </a:rPr>
              <a:t>Aid. This charity helps give</a:t>
            </a:r>
          </a:p>
          <a:p>
            <a:pPr marL="0" lvl="0" indent="0">
              <a:spcBef>
                <a:spcPts val="0"/>
              </a:spcBef>
              <a:buNone/>
            </a:pPr>
            <a:r>
              <a:rPr lang="en-GB" sz="2000">
                <a:solidFill>
                  <a:schemeClr val="dk1"/>
                </a:solidFill>
                <a:latin typeface="Arial"/>
                <a:ea typeface="Arial"/>
                <a:cs typeface="Arial"/>
                <a:sym typeface="Arial"/>
              </a:rPr>
              <a:t>taps to countries in need of fresh, clean </a:t>
            </a:r>
            <a:r>
              <a:rPr lang="en-GB" sz="2000">
                <a:solidFill>
                  <a:srgbClr val="0000FF"/>
                </a:solidFill>
                <a:latin typeface="Arial"/>
                <a:ea typeface="Arial"/>
                <a:cs typeface="Arial"/>
                <a:sym typeface="Arial"/>
              </a:rPr>
              <a:t>water</a:t>
            </a:r>
            <a:r>
              <a:rPr lang="en-GB" sz="2000">
                <a:solidFill>
                  <a:schemeClr val="dk1"/>
                </a:solidFill>
                <a:latin typeface="Arial"/>
                <a:ea typeface="Arial"/>
                <a:cs typeface="Arial"/>
                <a:sym typeface="Arial"/>
              </a:rPr>
              <a:t> to drink.You can donate from £2 to £20.  </a:t>
            </a:r>
          </a:p>
        </p:txBody>
      </p:sp>
      <p:pic>
        <p:nvPicPr>
          <p:cNvPr id="302" name="Shape 302" descr="Image result for what countries are in need of clean water"/>
          <p:cNvPicPr preferRelativeResize="0"/>
          <p:nvPr/>
        </p:nvPicPr>
        <p:blipFill>
          <a:blip r:embed="rId3">
            <a:alphaModFix/>
          </a:blip>
          <a:stretch>
            <a:fillRect/>
          </a:stretch>
        </p:blipFill>
        <p:spPr>
          <a:xfrm>
            <a:off x="8875395" y="158350"/>
            <a:ext cx="2625754" cy="1954400"/>
          </a:xfrm>
          <a:prstGeom prst="rect">
            <a:avLst/>
          </a:prstGeom>
          <a:noFill/>
          <a:ln>
            <a:noFill/>
          </a:ln>
        </p:spPr>
      </p:pic>
      <p:pic>
        <p:nvPicPr>
          <p:cNvPr id="303" name="Shape 303" descr="Image result for water aid f"/>
          <p:cNvPicPr preferRelativeResize="0"/>
          <p:nvPr/>
        </p:nvPicPr>
        <p:blipFill>
          <a:blip r:embed="rId4">
            <a:alphaModFix/>
          </a:blip>
          <a:stretch>
            <a:fillRect/>
          </a:stretch>
        </p:blipFill>
        <p:spPr>
          <a:xfrm>
            <a:off x="8165875" y="5244424"/>
            <a:ext cx="3229273" cy="808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1154954" y="973667"/>
            <a:ext cx="8761500" cy="707100"/>
          </a:xfrm>
          <a:prstGeom prst="rect">
            <a:avLst/>
          </a:prstGeom>
        </p:spPr>
        <p:txBody>
          <a:bodyPr lIns="91425" tIns="91425" rIns="91425" bIns="91425" anchor="ctr" anchorCtr="0">
            <a:noAutofit/>
          </a:bodyPr>
          <a:lstStyle/>
          <a:p>
            <a:pPr lvl="0">
              <a:spcBef>
                <a:spcPts val="0"/>
              </a:spcBef>
              <a:buNone/>
            </a:pPr>
            <a:r>
              <a:rPr lang="en-GB"/>
              <a:t>FUN </a:t>
            </a:r>
            <a:r>
              <a:rPr lang="en-GB">
                <a:solidFill>
                  <a:srgbClr val="0000FF"/>
                </a:solidFill>
              </a:rPr>
              <a:t>WATER</a:t>
            </a:r>
            <a:r>
              <a:rPr lang="en-GB"/>
              <a:t> FACTS</a:t>
            </a:r>
          </a:p>
        </p:txBody>
      </p:sp>
      <p:sp>
        <p:nvSpPr>
          <p:cNvPr id="309" name="Shape 309"/>
          <p:cNvSpPr txBox="1">
            <a:spLocks noGrp="1"/>
          </p:cNvSpPr>
          <p:nvPr>
            <p:ph type="body" idx="1"/>
          </p:nvPr>
        </p:nvSpPr>
        <p:spPr>
          <a:xfrm rot="539534">
            <a:off x="3644936" y="2360796"/>
            <a:ext cx="2735115" cy="1135672"/>
          </a:xfrm>
          <a:prstGeom prst="rect">
            <a:avLst/>
          </a:prstGeom>
        </p:spPr>
        <p:txBody>
          <a:bodyPr lIns="91425" tIns="91425" rIns="91425" bIns="91425" anchor="t" anchorCtr="0">
            <a:noAutofit/>
          </a:bodyPr>
          <a:lstStyle/>
          <a:p>
            <a:pPr marL="0" lvl="0" indent="0" rtl="0">
              <a:spcBef>
                <a:spcPts val="0"/>
              </a:spcBef>
              <a:buNone/>
            </a:pPr>
            <a:r>
              <a:rPr lang="en-GB">
                <a:solidFill>
                  <a:schemeClr val="dk1"/>
                </a:solidFill>
                <a:highlight>
                  <a:srgbClr val="FFFFFF"/>
                </a:highlight>
                <a:latin typeface="Arial"/>
                <a:ea typeface="Arial"/>
                <a:cs typeface="Arial"/>
                <a:sym typeface="Arial"/>
              </a:rPr>
              <a:t>The </a:t>
            </a:r>
            <a:r>
              <a:rPr lang="en-GB">
                <a:solidFill>
                  <a:srgbClr val="0000FF"/>
                </a:solidFill>
                <a:highlight>
                  <a:srgbClr val="FFFFFF"/>
                </a:highlight>
                <a:latin typeface="Arial"/>
                <a:ea typeface="Arial"/>
                <a:cs typeface="Arial"/>
                <a:sym typeface="Arial"/>
              </a:rPr>
              <a:t>water</a:t>
            </a:r>
            <a:r>
              <a:rPr lang="en-GB">
                <a:solidFill>
                  <a:schemeClr val="dk1"/>
                </a:solidFill>
                <a:highlight>
                  <a:srgbClr val="FFFFFF"/>
                </a:highlight>
                <a:latin typeface="Arial"/>
                <a:ea typeface="Arial"/>
                <a:cs typeface="Arial"/>
                <a:sym typeface="Arial"/>
              </a:rPr>
              <a:t> from your tap </a:t>
            </a:r>
          </a:p>
          <a:p>
            <a:pPr marL="0" lvl="0" indent="0" rtl="0">
              <a:spcBef>
                <a:spcPts val="0"/>
              </a:spcBef>
              <a:buNone/>
            </a:pPr>
            <a:r>
              <a:rPr lang="en-GB">
                <a:solidFill>
                  <a:schemeClr val="dk1"/>
                </a:solidFill>
                <a:highlight>
                  <a:srgbClr val="FFFFFF"/>
                </a:highlight>
                <a:latin typeface="Arial"/>
                <a:ea typeface="Arial"/>
                <a:cs typeface="Arial"/>
                <a:sym typeface="Arial"/>
              </a:rPr>
              <a:t>could contain molecules </a:t>
            </a:r>
          </a:p>
          <a:p>
            <a:pPr marL="0" lvl="0" indent="-69850" rtl="0">
              <a:spcBef>
                <a:spcPts val="0"/>
              </a:spcBef>
              <a:buClr>
                <a:schemeClr val="dk1"/>
              </a:buClr>
              <a:buSzPct val="61111"/>
              <a:buFont typeface="Arial"/>
              <a:buNone/>
            </a:pPr>
            <a:r>
              <a:rPr lang="en-GB">
                <a:solidFill>
                  <a:schemeClr val="dk1"/>
                </a:solidFill>
                <a:highlight>
                  <a:srgbClr val="FFFFFF"/>
                </a:highlight>
                <a:latin typeface="Arial"/>
                <a:ea typeface="Arial"/>
                <a:cs typeface="Arial"/>
                <a:sym typeface="Arial"/>
              </a:rPr>
              <a:t>that dinosaurs drank.</a:t>
            </a:r>
          </a:p>
          <a:p>
            <a:pPr lvl="0">
              <a:spcBef>
                <a:spcPts val="0"/>
              </a:spcBef>
              <a:buNone/>
            </a:pPr>
            <a:endParaRPr/>
          </a:p>
        </p:txBody>
      </p:sp>
      <p:pic>
        <p:nvPicPr>
          <p:cNvPr id="310" name="Shape 310" descr="Related image"/>
          <p:cNvPicPr preferRelativeResize="0"/>
          <p:nvPr/>
        </p:nvPicPr>
        <p:blipFill>
          <a:blip r:embed="rId3">
            <a:alphaModFix/>
          </a:blip>
          <a:stretch>
            <a:fillRect/>
          </a:stretch>
        </p:blipFill>
        <p:spPr>
          <a:xfrm>
            <a:off x="10848725" y="5416000"/>
            <a:ext cx="1270000" cy="1270000"/>
          </a:xfrm>
          <a:prstGeom prst="rect">
            <a:avLst/>
          </a:prstGeom>
          <a:noFill/>
          <a:ln>
            <a:noFill/>
          </a:ln>
        </p:spPr>
      </p:pic>
      <p:pic>
        <p:nvPicPr>
          <p:cNvPr id="311" name="Shape 311" descr="Related image"/>
          <p:cNvPicPr preferRelativeResize="0"/>
          <p:nvPr/>
        </p:nvPicPr>
        <p:blipFill>
          <a:blip r:embed="rId3">
            <a:alphaModFix/>
          </a:blip>
          <a:stretch>
            <a:fillRect/>
          </a:stretch>
        </p:blipFill>
        <p:spPr>
          <a:xfrm>
            <a:off x="0" y="1844450"/>
            <a:ext cx="1270000" cy="1270000"/>
          </a:xfrm>
          <a:prstGeom prst="rect">
            <a:avLst/>
          </a:prstGeom>
          <a:noFill/>
          <a:ln>
            <a:noFill/>
          </a:ln>
        </p:spPr>
      </p:pic>
      <p:pic>
        <p:nvPicPr>
          <p:cNvPr id="312" name="Shape 312" descr="Related image"/>
          <p:cNvPicPr preferRelativeResize="0"/>
          <p:nvPr/>
        </p:nvPicPr>
        <p:blipFill>
          <a:blip r:embed="rId3">
            <a:alphaModFix/>
          </a:blip>
          <a:stretch>
            <a:fillRect/>
          </a:stretch>
        </p:blipFill>
        <p:spPr>
          <a:xfrm>
            <a:off x="0" y="5588000"/>
            <a:ext cx="1270000" cy="1270000"/>
          </a:xfrm>
          <a:prstGeom prst="rect">
            <a:avLst/>
          </a:prstGeom>
          <a:noFill/>
          <a:ln>
            <a:noFill/>
          </a:ln>
        </p:spPr>
      </p:pic>
      <p:pic>
        <p:nvPicPr>
          <p:cNvPr id="313" name="Shape 313" descr="Related image"/>
          <p:cNvPicPr preferRelativeResize="0"/>
          <p:nvPr/>
        </p:nvPicPr>
        <p:blipFill>
          <a:blip r:embed="rId3">
            <a:alphaModFix/>
          </a:blip>
          <a:stretch>
            <a:fillRect/>
          </a:stretch>
        </p:blipFill>
        <p:spPr>
          <a:xfrm>
            <a:off x="10664275" y="1844450"/>
            <a:ext cx="1270000" cy="1270000"/>
          </a:xfrm>
          <a:prstGeom prst="rect">
            <a:avLst/>
          </a:prstGeom>
          <a:noFill/>
          <a:ln>
            <a:noFill/>
          </a:ln>
        </p:spPr>
      </p:pic>
      <p:sp>
        <p:nvSpPr>
          <p:cNvPr id="314" name="Shape 314"/>
          <p:cNvSpPr txBox="1"/>
          <p:nvPr/>
        </p:nvSpPr>
        <p:spPr>
          <a:xfrm rot="-602074">
            <a:off x="95721" y="3572849"/>
            <a:ext cx="2246870" cy="1660084"/>
          </a:xfrm>
          <a:prstGeom prst="rect">
            <a:avLst/>
          </a:prstGeom>
          <a:noFill/>
          <a:ln>
            <a:noFill/>
          </a:ln>
        </p:spPr>
        <p:txBody>
          <a:bodyPr lIns="91425" tIns="91425" rIns="91425" bIns="91425" anchor="ctr" anchorCtr="0">
            <a:noAutofit/>
          </a:bodyPr>
          <a:lstStyle/>
          <a:p>
            <a:pPr lvl="0">
              <a:spcBef>
                <a:spcPts val="0"/>
              </a:spcBef>
              <a:buNone/>
            </a:pPr>
            <a:r>
              <a:rPr lang="en-GB" sz="1800">
                <a:highlight>
                  <a:srgbClr val="FFFFFF"/>
                </a:highlight>
              </a:rPr>
              <a:t>There is the same amount of </a:t>
            </a:r>
            <a:r>
              <a:rPr lang="en-GB" sz="1800">
                <a:solidFill>
                  <a:srgbClr val="0000FF"/>
                </a:solidFill>
                <a:highlight>
                  <a:srgbClr val="FFFFFF"/>
                </a:highlight>
              </a:rPr>
              <a:t>water </a:t>
            </a:r>
            <a:r>
              <a:rPr lang="en-GB" sz="1800">
                <a:highlight>
                  <a:srgbClr val="FFFFFF"/>
                </a:highlight>
              </a:rPr>
              <a:t>on Earth as there was when the Earth was formed. </a:t>
            </a:r>
          </a:p>
          <a:p>
            <a:pPr lvl="0" rtl="0">
              <a:spcBef>
                <a:spcPts val="0"/>
              </a:spcBef>
              <a:buNone/>
            </a:pPr>
            <a:endParaRPr sz="1800"/>
          </a:p>
        </p:txBody>
      </p:sp>
      <p:sp>
        <p:nvSpPr>
          <p:cNvPr id="315" name="Shape 315"/>
          <p:cNvSpPr txBox="1"/>
          <p:nvPr/>
        </p:nvSpPr>
        <p:spPr>
          <a:xfrm rot="1357921">
            <a:off x="1384421" y="2330788"/>
            <a:ext cx="2501746" cy="1693384"/>
          </a:xfrm>
          <a:prstGeom prst="rect">
            <a:avLst/>
          </a:prstGeom>
          <a:noFill/>
          <a:ln>
            <a:noFill/>
          </a:ln>
        </p:spPr>
        <p:txBody>
          <a:bodyPr lIns="91425" tIns="91425" rIns="91425" bIns="91425" anchor="ctr" anchorCtr="0">
            <a:noAutofit/>
          </a:bodyPr>
          <a:lstStyle/>
          <a:p>
            <a:pPr lvl="0" rtl="0">
              <a:spcBef>
                <a:spcPts val="0"/>
              </a:spcBef>
              <a:buNone/>
            </a:pPr>
            <a:r>
              <a:rPr lang="en-GB" sz="1800">
                <a:solidFill>
                  <a:schemeClr val="dk1"/>
                </a:solidFill>
                <a:highlight>
                  <a:srgbClr val="FFFFFF"/>
                </a:highlight>
              </a:rPr>
              <a:t>Nearly 97% of the world’s </a:t>
            </a:r>
            <a:r>
              <a:rPr lang="en-GB" sz="1800">
                <a:solidFill>
                  <a:srgbClr val="0000FF"/>
                </a:solidFill>
                <a:highlight>
                  <a:srgbClr val="FFFFFF"/>
                </a:highlight>
              </a:rPr>
              <a:t>water</a:t>
            </a:r>
            <a:r>
              <a:rPr lang="en-GB" sz="1800">
                <a:solidFill>
                  <a:schemeClr val="dk1"/>
                </a:solidFill>
                <a:highlight>
                  <a:srgbClr val="FFFFFF"/>
                </a:highlight>
              </a:rPr>
              <a:t> is salty or undrinkable.</a:t>
            </a:r>
          </a:p>
        </p:txBody>
      </p:sp>
      <p:sp>
        <p:nvSpPr>
          <p:cNvPr id="316" name="Shape 316"/>
          <p:cNvSpPr txBox="1"/>
          <p:nvPr/>
        </p:nvSpPr>
        <p:spPr>
          <a:xfrm rot="-1371603">
            <a:off x="6451369" y="1358372"/>
            <a:ext cx="3000141" cy="3000141"/>
          </a:xfrm>
          <a:prstGeom prst="rect">
            <a:avLst/>
          </a:prstGeom>
          <a:noFill/>
          <a:ln>
            <a:noFill/>
          </a:ln>
        </p:spPr>
        <p:txBody>
          <a:bodyPr lIns="91425" tIns="91425" rIns="91425" bIns="91425" anchor="ctr" anchorCtr="0">
            <a:noAutofit/>
          </a:bodyPr>
          <a:lstStyle/>
          <a:p>
            <a:pPr lvl="0" rtl="0">
              <a:spcBef>
                <a:spcPts val="0"/>
              </a:spcBef>
              <a:buNone/>
            </a:pPr>
            <a:r>
              <a:rPr lang="en-GB" sz="1800">
                <a:solidFill>
                  <a:schemeClr val="dk1"/>
                </a:solidFill>
                <a:highlight>
                  <a:srgbClr val="FFFFFF"/>
                </a:highlight>
              </a:rPr>
              <a:t>75% of a living tree is </a:t>
            </a:r>
            <a:r>
              <a:rPr lang="en-GB" sz="1800">
                <a:solidFill>
                  <a:srgbClr val="0000FF"/>
                </a:solidFill>
                <a:highlight>
                  <a:srgbClr val="FFFFFF"/>
                </a:highlight>
              </a:rPr>
              <a:t>water. </a:t>
            </a:r>
            <a:r>
              <a:rPr lang="en-GB" sz="1800">
                <a:highlight>
                  <a:srgbClr val="FFFFFF"/>
                </a:highlight>
              </a:rPr>
              <a:t>75% of a human is also </a:t>
            </a:r>
            <a:r>
              <a:rPr lang="en-GB" sz="1800">
                <a:solidFill>
                  <a:srgbClr val="0000FF"/>
                </a:solidFill>
                <a:highlight>
                  <a:srgbClr val="FFFFFF"/>
                </a:highlight>
              </a:rPr>
              <a:t>water.</a:t>
            </a:r>
          </a:p>
        </p:txBody>
      </p:sp>
      <p:sp>
        <p:nvSpPr>
          <p:cNvPr id="317" name="Shape 317"/>
          <p:cNvSpPr txBox="1"/>
          <p:nvPr/>
        </p:nvSpPr>
        <p:spPr>
          <a:xfrm rot="1853816">
            <a:off x="3880419" y="2784103"/>
            <a:ext cx="3000026" cy="3000026"/>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GB" sz="1800">
                <a:solidFill>
                  <a:srgbClr val="0000FF"/>
                </a:solidFill>
              </a:rPr>
              <a:t>Water </a:t>
            </a:r>
            <a:r>
              <a:rPr lang="en-GB" sz="1800">
                <a:solidFill>
                  <a:schemeClr val="dk1"/>
                </a:solidFill>
              </a:rPr>
              <a:t>covers around 70% of the Earth’s.</a:t>
            </a:r>
          </a:p>
        </p:txBody>
      </p:sp>
      <p:sp>
        <p:nvSpPr>
          <p:cNvPr id="318" name="Shape 318"/>
          <p:cNvSpPr txBox="1"/>
          <p:nvPr/>
        </p:nvSpPr>
        <p:spPr>
          <a:xfrm rot="-923478">
            <a:off x="4299687" y="4260387"/>
            <a:ext cx="2999888" cy="2999888"/>
          </a:xfrm>
          <a:prstGeom prst="rect">
            <a:avLst/>
          </a:prstGeom>
          <a:noFill/>
          <a:ln>
            <a:noFill/>
          </a:ln>
        </p:spPr>
        <p:txBody>
          <a:bodyPr lIns="91425" tIns="91425" rIns="91425" bIns="91425" anchor="ctr" anchorCtr="0">
            <a:noAutofit/>
          </a:bodyPr>
          <a:lstStyle/>
          <a:p>
            <a:pPr lvl="0" rtl="0">
              <a:spcBef>
                <a:spcPts val="0"/>
              </a:spcBef>
              <a:buNone/>
            </a:pPr>
            <a:r>
              <a:rPr lang="en-GB" sz="1800">
                <a:highlight>
                  <a:srgbClr val="FFFFFF"/>
                </a:highlight>
              </a:rPr>
              <a:t>Human</a:t>
            </a:r>
            <a:r>
              <a:rPr lang="en-GB" sz="1800">
                <a:solidFill>
                  <a:srgbClr val="0000FF"/>
                </a:solidFill>
                <a:highlight>
                  <a:srgbClr val="FFFFFF"/>
                </a:highlight>
              </a:rPr>
              <a:t> </a:t>
            </a:r>
            <a:r>
              <a:rPr lang="en-GB" sz="1800">
                <a:highlight>
                  <a:srgbClr val="FFFFFF"/>
                </a:highlight>
              </a:rPr>
              <a:t>blood is 83%</a:t>
            </a:r>
            <a:r>
              <a:rPr lang="en-GB" sz="1800">
                <a:solidFill>
                  <a:srgbClr val="0000FF"/>
                </a:solidFill>
                <a:highlight>
                  <a:srgbClr val="FFFFFF"/>
                </a:highlight>
              </a:rPr>
              <a:t> water</a:t>
            </a:r>
          </a:p>
        </p:txBody>
      </p:sp>
      <p:sp>
        <p:nvSpPr>
          <p:cNvPr id="319" name="Shape 319"/>
          <p:cNvSpPr txBox="1"/>
          <p:nvPr/>
        </p:nvSpPr>
        <p:spPr>
          <a:xfrm rot="1929287">
            <a:off x="8859067" y="2634517"/>
            <a:ext cx="2999952" cy="2999952"/>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GB" sz="1800">
                <a:solidFill>
                  <a:schemeClr val="dk1"/>
                </a:solidFill>
              </a:rPr>
              <a:t>In the Pacific Ocean, the Mariana Trench is the deepest known part of the world’s oceans.</a:t>
            </a:r>
          </a:p>
        </p:txBody>
      </p:sp>
      <p:sp>
        <p:nvSpPr>
          <p:cNvPr id="320" name="Shape 320"/>
          <p:cNvSpPr txBox="1"/>
          <p:nvPr/>
        </p:nvSpPr>
        <p:spPr>
          <a:xfrm rot="605039">
            <a:off x="6691527" y="3353925"/>
            <a:ext cx="3000145" cy="3000145"/>
          </a:xfrm>
          <a:prstGeom prst="rect">
            <a:avLst/>
          </a:prstGeom>
          <a:noFill/>
          <a:ln>
            <a:noFill/>
          </a:ln>
        </p:spPr>
        <p:txBody>
          <a:bodyPr lIns="91425" tIns="91425" rIns="91425" bIns="91425" anchor="ctr" anchorCtr="0">
            <a:noAutofit/>
          </a:bodyPr>
          <a:lstStyle/>
          <a:p>
            <a:pPr lvl="0" rtl="0">
              <a:spcBef>
                <a:spcPts val="0"/>
              </a:spcBef>
              <a:buNone/>
            </a:pPr>
            <a:r>
              <a:rPr lang="en-GB" sz="1800">
                <a:highlight>
                  <a:srgbClr val="FFFFFF"/>
                </a:highlight>
              </a:rPr>
              <a:t>68.7% of the fresh</a:t>
            </a:r>
            <a:r>
              <a:rPr lang="en-GB" sz="1800">
                <a:solidFill>
                  <a:srgbClr val="0000FF"/>
                </a:solidFill>
                <a:highlight>
                  <a:srgbClr val="FFFFFF"/>
                </a:highlight>
              </a:rPr>
              <a:t>water</a:t>
            </a:r>
            <a:r>
              <a:rPr lang="en-GB" sz="1800">
                <a:highlight>
                  <a:srgbClr val="FFFFFF"/>
                </a:highlight>
              </a:rPr>
              <a:t> on Earth is trapped in glaciers.</a:t>
            </a:r>
          </a:p>
        </p:txBody>
      </p:sp>
      <p:sp>
        <p:nvSpPr>
          <p:cNvPr id="321" name="Shape 321"/>
          <p:cNvSpPr txBox="1"/>
          <p:nvPr/>
        </p:nvSpPr>
        <p:spPr>
          <a:xfrm rot="-488112">
            <a:off x="6021871" y="4723062"/>
            <a:ext cx="3336879" cy="2999886"/>
          </a:xfrm>
          <a:prstGeom prst="rect">
            <a:avLst/>
          </a:prstGeom>
          <a:noFill/>
          <a:ln>
            <a:noFill/>
          </a:ln>
        </p:spPr>
        <p:txBody>
          <a:bodyPr lIns="91425" tIns="91425" rIns="91425" bIns="91425" anchor="ctr" anchorCtr="0">
            <a:noAutofit/>
          </a:bodyPr>
          <a:lstStyle/>
          <a:p>
            <a:pPr lvl="0" rtl="0">
              <a:lnSpc>
                <a:spcPct val="115000"/>
              </a:lnSpc>
              <a:spcBef>
                <a:spcPts val="0"/>
              </a:spcBef>
              <a:spcAft>
                <a:spcPts val="1700"/>
              </a:spcAft>
              <a:buNone/>
            </a:pPr>
            <a:r>
              <a:rPr lang="en-GB" sz="1800">
                <a:solidFill>
                  <a:srgbClr val="0000FF"/>
                </a:solidFill>
                <a:highlight>
                  <a:srgbClr val="FFFFFF"/>
                </a:highlight>
                <a:latin typeface="Droid Sans"/>
                <a:ea typeface="Droid Sans"/>
                <a:cs typeface="Droid Sans"/>
                <a:sym typeface="Droid Sans"/>
              </a:rPr>
              <a:t>Water </a:t>
            </a:r>
            <a:r>
              <a:rPr lang="en-GB" sz="1800">
                <a:solidFill>
                  <a:srgbClr val="111111"/>
                </a:solidFill>
                <a:highlight>
                  <a:srgbClr val="FFFFFF"/>
                </a:highlight>
                <a:latin typeface="Droid Sans"/>
                <a:ea typeface="Droid Sans"/>
                <a:cs typeface="Droid Sans"/>
                <a:sym typeface="Droid Sans"/>
              </a:rPr>
              <a:t>expands by 9% when it freezes.</a:t>
            </a:r>
          </a:p>
          <a:p>
            <a:pPr lvl="0" rtl="0">
              <a:lnSpc>
                <a:spcPct val="115000"/>
              </a:lnSpc>
              <a:spcBef>
                <a:spcPts val="0"/>
              </a:spcBef>
              <a:buNone/>
            </a:pPr>
            <a:endParaRPr sz="1050" baseline="30000">
              <a:solidFill>
                <a:srgbClr val="111111"/>
              </a:solidFill>
              <a:highlight>
                <a:srgbClr val="FFFFFF"/>
              </a:highlight>
              <a:latin typeface="Droid Sans"/>
              <a:ea typeface="Droid Sans"/>
              <a:cs typeface="Droid Sans"/>
              <a:sym typeface="Droid Sans"/>
            </a:endParaRPr>
          </a:p>
        </p:txBody>
      </p:sp>
      <p:sp>
        <p:nvSpPr>
          <p:cNvPr id="322" name="Shape 322"/>
          <p:cNvSpPr txBox="1"/>
          <p:nvPr/>
        </p:nvSpPr>
        <p:spPr>
          <a:xfrm rot="1760253">
            <a:off x="1810932" y="4795180"/>
            <a:ext cx="2501868" cy="1549258"/>
          </a:xfrm>
          <a:prstGeom prst="rect">
            <a:avLst/>
          </a:prstGeom>
          <a:noFill/>
          <a:ln>
            <a:noFill/>
          </a:ln>
        </p:spPr>
        <p:txBody>
          <a:bodyPr lIns="91425" tIns="91425" rIns="91425" bIns="91425" anchor="t" anchorCtr="0">
            <a:noAutofit/>
          </a:bodyPr>
          <a:lstStyle/>
          <a:p>
            <a:pPr lvl="0">
              <a:spcBef>
                <a:spcPts val="0"/>
              </a:spcBef>
              <a:buNone/>
            </a:pPr>
            <a:r>
              <a:rPr lang="en-GB" sz="1800"/>
              <a:t>Humans can tell the difference between cold </a:t>
            </a:r>
            <a:r>
              <a:rPr lang="en-GB" sz="1800">
                <a:solidFill>
                  <a:srgbClr val="0000FF"/>
                </a:solidFill>
              </a:rPr>
              <a:t>water </a:t>
            </a:r>
            <a:r>
              <a:rPr lang="en-GB" sz="1800"/>
              <a:t>being poured into a glass and hot </a:t>
            </a:r>
            <a:r>
              <a:rPr lang="en-GB" sz="1800">
                <a:solidFill>
                  <a:srgbClr val="0000FF"/>
                </a:solidFill>
              </a:rPr>
              <a:t>water </a:t>
            </a:r>
            <a:r>
              <a:rPr lang="en-GB" sz="1800"/>
              <a:t>being poured into a glass.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1154954" y="973667"/>
            <a:ext cx="8761500" cy="707100"/>
          </a:xfrm>
          <a:prstGeom prst="rect">
            <a:avLst/>
          </a:prstGeom>
        </p:spPr>
        <p:txBody>
          <a:bodyPr lIns="91425" tIns="91425" rIns="91425" bIns="91425" anchor="ctr" anchorCtr="0">
            <a:noAutofit/>
          </a:bodyPr>
          <a:lstStyle/>
          <a:p>
            <a:pPr lvl="0">
              <a:spcBef>
                <a:spcPts val="0"/>
              </a:spcBef>
              <a:buNone/>
            </a:pPr>
            <a:r>
              <a:rPr lang="en-GB"/>
              <a:t>QUIZ</a:t>
            </a:r>
          </a:p>
        </p:txBody>
      </p:sp>
      <p:sp>
        <p:nvSpPr>
          <p:cNvPr id="328" name="Shape 328"/>
          <p:cNvSpPr txBox="1">
            <a:spLocks noGrp="1"/>
          </p:cNvSpPr>
          <p:nvPr>
            <p:ph type="body" idx="1"/>
          </p:nvPr>
        </p:nvSpPr>
        <p:spPr>
          <a:xfrm>
            <a:off x="1154950" y="2603500"/>
            <a:ext cx="8825700" cy="4053300"/>
          </a:xfrm>
          <a:prstGeom prst="rect">
            <a:avLst/>
          </a:prstGeom>
        </p:spPr>
        <p:txBody>
          <a:bodyPr lIns="91425" tIns="91425" rIns="91425" bIns="91425" anchor="t" anchorCtr="0">
            <a:noAutofit/>
          </a:bodyPr>
          <a:lstStyle/>
          <a:p>
            <a:pPr lvl="0">
              <a:spcBef>
                <a:spcPts val="0"/>
              </a:spcBef>
              <a:buNone/>
            </a:pPr>
            <a:r>
              <a:rPr lang="en-GB">
                <a:solidFill>
                  <a:srgbClr val="000000"/>
                </a:solidFill>
                <a:latin typeface="Arial"/>
                <a:ea typeface="Arial"/>
                <a:cs typeface="Arial"/>
                <a:sym typeface="Arial"/>
              </a:rPr>
              <a:t>Please get out your whiteboards and do this short quiz. You will have a few minutes to finish it:</a:t>
            </a:r>
          </a:p>
          <a:p>
            <a:pPr marL="457200" lvl="0" indent="-228600" rtl="0">
              <a:spcBef>
                <a:spcPts val="0"/>
              </a:spcBef>
              <a:buClr>
                <a:srgbClr val="000000"/>
              </a:buClr>
              <a:buFont typeface="Arial"/>
              <a:buAutoNum type="arabicPeriod"/>
            </a:pPr>
            <a:r>
              <a:rPr lang="en-GB">
                <a:solidFill>
                  <a:srgbClr val="000000"/>
                </a:solidFill>
                <a:latin typeface="Arial"/>
                <a:ea typeface="Arial"/>
                <a:cs typeface="Arial"/>
                <a:sym typeface="Arial"/>
              </a:rPr>
              <a:t>What order do precipitation,runoff,condensation and evaporation go in the </a:t>
            </a:r>
            <a:r>
              <a:rPr lang="en-GB">
                <a:solidFill>
                  <a:srgbClr val="0000FF"/>
                </a:solidFill>
                <a:latin typeface="Arial"/>
                <a:ea typeface="Arial"/>
                <a:cs typeface="Arial"/>
                <a:sym typeface="Arial"/>
              </a:rPr>
              <a:t>water </a:t>
            </a:r>
            <a:r>
              <a:rPr lang="en-GB">
                <a:solidFill>
                  <a:srgbClr val="000000"/>
                </a:solidFill>
                <a:latin typeface="Arial"/>
                <a:ea typeface="Arial"/>
                <a:cs typeface="Arial"/>
                <a:sym typeface="Arial"/>
              </a:rPr>
              <a:t>cycle?</a:t>
            </a:r>
          </a:p>
          <a:p>
            <a:pPr marL="0" lvl="0" indent="0" rtl="0">
              <a:spcBef>
                <a:spcPts val="0"/>
              </a:spcBef>
              <a:buNone/>
            </a:pPr>
            <a:endParaRPr>
              <a:solidFill>
                <a:srgbClr val="000000"/>
              </a:solidFill>
              <a:latin typeface="Arial"/>
              <a:ea typeface="Arial"/>
              <a:cs typeface="Arial"/>
              <a:sym typeface="Arial"/>
            </a:endParaRPr>
          </a:p>
          <a:p>
            <a:pPr marL="457200" lvl="0" indent="-228600" rtl="0">
              <a:spcBef>
                <a:spcPts val="0"/>
              </a:spcBef>
              <a:buClr>
                <a:srgbClr val="000000"/>
              </a:buClr>
              <a:buFont typeface="Arial"/>
              <a:buAutoNum type="arabicPeriod"/>
            </a:pPr>
            <a:r>
              <a:rPr lang="en-GB">
                <a:solidFill>
                  <a:srgbClr val="000000"/>
                </a:solidFill>
                <a:latin typeface="Arial"/>
                <a:ea typeface="Arial"/>
                <a:cs typeface="Arial"/>
                <a:sym typeface="Arial"/>
              </a:rPr>
              <a:t>How many miles long is the River Thames in London?</a:t>
            </a:r>
          </a:p>
          <a:p>
            <a:pPr marL="0" lvl="0" indent="0" rtl="0">
              <a:spcBef>
                <a:spcPts val="0"/>
              </a:spcBef>
              <a:buNone/>
            </a:pPr>
            <a:endParaRPr>
              <a:solidFill>
                <a:srgbClr val="000000"/>
              </a:solidFill>
              <a:latin typeface="Arial"/>
              <a:ea typeface="Arial"/>
              <a:cs typeface="Arial"/>
              <a:sym typeface="Arial"/>
            </a:endParaRPr>
          </a:p>
          <a:p>
            <a:pPr marL="457200" lvl="0" indent="-228600" rtl="0">
              <a:spcBef>
                <a:spcPts val="0"/>
              </a:spcBef>
              <a:buClr>
                <a:srgbClr val="000000"/>
              </a:buClr>
              <a:buFont typeface="Arial"/>
              <a:buAutoNum type="arabicPeriod"/>
            </a:pPr>
            <a:r>
              <a:rPr lang="en-GB">
                <a:solidFill>
                  <a:srgbClr val="000000"/>
                </a:solidFill>
                <a:latin typeface="Arial"/>
                <a:ea typeface="Arial"/>
                <a:cs typeface="Arial"/>
                <a:sym typeface="Arial"/>
              </a:rPr>
              <a:t>How many known species of fish live in the Amazon river?</a:t>
            </a:r>
          </a:p>
          <a:p>
            <a:pPr marL="0" lvl="0" indent="0" rtl="0">
              <a:spcBef>
                <a:spcPts val="0"/>
              </a:spcBef>
              <a:buNone/>
            </a:pPr>
            <a:endParaRPr>
              <a:solidFill>
                <a:srgbClr val="000000"/>
              </a:solidFill>
              <a:latin typeface="Arial"/>
              <a:ea typeface="Arial"/>
              <a:cs typeface="Arial"/>
              <a:sym typeface="Arial"/>
            </a:endParaRPr>
          </a:p>
          <a:p>
            <a:pPr marL="457200" lvl="0" indent="-228600" rtl="0">
              <a:spcBef>
                <a:spcPts val="0"/>
              </a:spcBef>
              <a:buClr>
                <a:srgbClr val="000000"/>
              </a:buClr>
              <a:buFont typeface="Arial"/>
              <a:buAutoNum type="arabicPeriod"/>
            </a:pPr>
            <a:r>
              <a:rPr lang="en-GB">
                <a:solidFill>
                  <a:srgbClr val="000000"/>
                </a:solidFill>
                <a:latin typeface="Arial"/>
                <a:ea typeface="Arial"/>
                <a:cs typeface="Arial"/>
                <a:sym typeface="Arial"/>
              </a:rPr>
              <a:t>How much of a living tree is made up of </a:t>
            </a:r>
            <a:r>
              <a:rPr lang="en-GB">
                <a:solidFill>
                  <a:srgbClr val="0000FF"/>
                </a:solidFill>
                <a:latin typeface="Arial"/>
                <a:ea typeface="Arial"/>
                <a:cs typeface="Arial"/>
                <a:sym typeface="Arial"/>
              </a:rPr>
              <a:t>water</a:t>
            </a:r>
            <a:r>
              <a:rPr lang="en-GB">
                <a:solidFill>
                  <a:srgbClr val="000000"/>
                </a:solidFill>
                <a:latin typeface="Arial"/>
                <a:ea typeface="Arial"/>
                <a:cs typeface="Arial"/>
                <a:sym typeface="Arial"/>
              </a:rPr>
              <a:t>?</a:t>
            </a:r>
          </a:p>
        </p:txBody>
      </p:sp>
      <p:pic>
        <p:nvPicPr>
          <p:cNvPr id="329" name="Shape 329" descr="Related image"/>
          <p:cNvPicPr preferRelativeResize="0"/>
          <p:nvPr/>
        </p:nvPicPr>
        <p:blipFill rotWithShape="1">
          <a:blip r:embed="rId3">
            <a:alphaModFix/>
          </a:blip>
          <a:srcRect t="2752"/>
          <a:stretch/>
        </p:blipFill>
        <p:spPr>
          <a:xfrm>
            <a:off x="8409075" y="4326050"/>
            <a:ext cx="3351324" cy="2444350"/>
          </a:xfrm>
          <a:prstGeom prst="rect">
            <a:avLst/>
          </a:prstGeom>
          <a:noFill/>
          <a:ln>
            <a:noFill/>
          </a:ln>
        </p:spPr>
      </p:pic>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1004</Words>
  <Application>Microsoft Office PowerPoint</Application>
  <PresentationFormat>Widescreen</PresentationFormat>
  <Paragraphs>71</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Courier New</vt:lpstr>
      <vt:lpstr>Noto Sans Symbols</vt:lpstr>
      <vt:lpstr>Century Gothic</vt:lpstr>
      <vt:lpstr>Arial</vt:lpstr>
      <vt:lpstr>Droid Sans</vt:lpstr>
      <vt:lpstr>Ion Boardroom</vt:lpstr>
      <vt:lpstr>  WATER</vt:lpstr>
      <vt:lpstr>WHAT ARE WE LEARNING ABOUT??</vt:lpstr>
      <vt:lpstr>THE WATER CYCLE</vt:lpstr>
      <vt:lpstr>WORLD RIVERS</vt:lpstr>
      <vt:lpstr>WORLD RIVERS</vt:lpstr>
      <vt:lpstr>WORLD RIVERS</vt:lpstr>
      <vt:lpstr>COUNTRIES IN NEED OF WATER</vt:lpstr>
      <vt:lpstr>FUN WATER FACTS</vt:lpstr>
      <vt:lpstr>QUIZ</vt:lpstr>
      <vt:lpstr>QUIZ ANSWERS</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WATER</dc:title>
  <dc:creator>Mrs Davies</dc:creator>
  <cp:lastModifiedBy>Mrs Davies</cp:lastModifiedBy>
  <cp:revision>1</cp:revision>
  <dcterms:modified xsi:type="dcterms:W3CDTF">2017-09-04T09:07:38Z</dcterms:modified>
</cp:coreProperties>
</file>