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74" r:id="rId6"/>
    <p:sldId id="275" r:id="rId7"/>
    <p:sldId id="276" r:id="rId8"/>
    <p:sldId id="277" r:id="rId9"/>
    <p:sldId id="278" r:id="rId10"/>
    <p:sldId id="279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84"/>
  </p:normalViewPr>
  <p:slideViewPr>
    <p:cSldViewPr snapToGrid="0" snapToObjects="1">
      <p:cViewPr varScale="1">
        <p:scale>
          <a:sx n="77" d="100"/>
          <a:sy n="77" d="100"/>
        </p:scale>
        <p:origin x="120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4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3.png"/><Relationship Id="rId7" Type="http://schemas.openxmlformats.org/officeDocument/2006/relationships/image" Target="../media/image61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3.png"/><Relationship Id="rId7" Type="http://schemas.openxmlformats.org/officeDocument/2006/relationships/image" Target="../media/image68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199320-2DEC-4210-8971-AAD98FB3A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89" y="1088529"/>
            <a:ext cx="7285351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589818" y="1834098"/>
            <a:ext cx="549158" cy="3262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181002" y="1833547"/>
            <a:ext cx="419326" cy="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284D4D0-DAD8-4726-83AC-F88BD8429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188" y="1754040"/>
            <a:ext cx="823031" cy="8230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3EA12B-7D8A-4517-AA36-9A3051847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3453" y="1836317"/>
            <a:ext cx="871804" cy="64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479F08-3356-4407-844A-F3FA29EA6C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6382" y="1788562"/>
            <a:ext cx="2591025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3855C2-3EAD-432D-9C0C-EF09AD6F38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6382" y="2520278"/>
            <a:ext cx="2584928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51E432E-B5C5-4EDB-8C0D-2FD335C2C2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2257" y="4677388"/>
            <a:ext cx="1859441" cy="4328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7DF956A-A88D-4DD1-9AFE-61EB1B6B61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7799" y="5493263"/>
            <a:ext cx="3042168" cy="8596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09790AC-EB4A-44AD-A9B1-B2F2E462136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58985" y="5786208"/>
            <a:ext cx="402371" cy="12193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A7FE7F6-8D6B-48A5-B550-8FEB95304A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7078" y="5793824"/>
            <a:ext cx="402371" cy="12193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B8C547A-C405-4D0F-9D9E-FDB738099F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41805" y="5793825"/>
            <a:ext cx="402371" cy="12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83729F-4FE6-4AE4-A27B-6646C5D05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65" y="1167981"/>
            <a:ext cx="7547502" cy="531617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7973367" y="1834096"/>
            <a:ext cx="61645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502867" y="1426866"/>
            <a:ext cx="86952" cy="417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F4B06A2-B907-48AC-98B3-84AD680C1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484" y="1935350"/>
            <a:ext cx="3645724" cy="1493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D23122-16E4-4399-ADE3-2C828E3E25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7026" y="2199151"/>
            <a:ext cx="303607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3369DA-2D25-47BB-B324-F843986501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9439" y="3247107"/>
            <a:ext cx="2883658" cy="877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6828C1-4C09-4D84-91F9-33F33AB8B7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8607" y="5260213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1C87960-9D14-4509-B7A3-5FFD27001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847" y="3208514"/>
            <a:ext cx="2115495" cy="8961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718DBF5-BA80-4445-B2A8-AB5C2E27F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41" y="1053608"/>
            <a:ext cx="8138865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291014" y="1320459"/>
            <a:ext cx="299003" cy="5133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600329" y="1793631"/>
            <a:ext cx="423091" cy="404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33698" y="5052377"/>
            <a:ext cx="82717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79651F1-AC66-4F17-86A4-9F7ECC18F7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0670" y="1878074"/>
            <a:ext cx="2895851" cy="420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AC8A92-3A52-425F-94E4-1124F4F1ED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9783" y="3333493"/>
            <a:ext cx="871804" cy="6462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3F58174-CCCF-440E-BFE0-E2C0FF323F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8371" y="3123200"/>
            <a:ext cx="951058" cy="646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FB75928-B531-4013-B9AA-4A52D1974F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1484" y="3966760"/>
            <a:ext cx="859611" cy="6462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6DEE4BB-2552-451C-8476-9B4948B8A7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28614" y="1697621"/>
            <a:ext cx="2432515" cy="8839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757445C-3715-4AC5-B5DD-20BDE2DF3A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8512" y="3256997"/>
            <a:ext cx="2591025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193F9B1-42D6-469B-BD91-77CC3CB9D1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53916" y="4467020"/>
            <a:ext cx="2591025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E8B0078-477D-4AC0-854A-E6EA3F0706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15039" y="5445257"/>
            <a:ext cx="25910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B1169A-FDAE-41EF-9998-0C804F3C2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19" y="1129819"/>
            <a:ext cx="7285351" cy="5090601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3248526" y="4318136"/>
            <a:ext cx="625642" cy="625642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19" y="1515979"/>
            <a:ext cx="580891" cy="3181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157411" y="1773534"/>
            <a:ext cx="442918" cy="605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D43BC8F-3C8A-4942-9601-FF6E5E59F383}"/>
              </a:ext>
            </a:extLst>
          </p:cNvPr>
          <p:cNvSpPr txBox="1"/>
          <p:nvPr/>
        </p:nvSpPr>
        <p:spPr>
          <a:xfrm>
            <a:off x="1335671" y="4339567"/>
            <a:ext cx="567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KG Primary Penmanship" panose="02000506000000020003" pitchFamily="2" charset="77"/>
                <a:cs typeface="Times New Roman" panose="02020603050405020304" pitchFamily="18" charset="0"/>
              </a:rPr>
              <a:t>      35 mm            10 cm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BE3842-9FD3-441E-B1B4-511963175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618" y="1823956"/>
            <a:ext cx="2328874" cy="792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3F05F3-FBF8-4459-B32C-D0C5A188DA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1316" y="1735967"/>
            <a:ext cx="1365622" cy="8839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0BBD14-85C0-456D-AB8F-CECAE62E0E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0912" y="2599939"/>
            <a:ext cx="258492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004DD3-D6E6-40A6-BAE1-C65BD0708B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9494" y="4318136"/>
            <a:ext cx="682811" cy="5852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C554AE-98E8-45E8-8B43-8A38EA902F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20912" y="5043843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0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1FC5B8-6C20-441B-B629-759B57403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64" y="1130609"/>
            <a:ext cx="8144962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589819" y="1834096"/>
            <a:ext cx="1" cy="653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320762" cy="3158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4CF4269-33F4-4DBC-9A10-10DFA82F7E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373" y="3026415"/>
            <a:ext cx="2749534" cy="5243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E38B9F-83A5-4F46-A122-4303E6A29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3099" y="2531016"/>
            <a:ext cx="1182727" cy="646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1D99B2-3EAB-4B7A-9920-353E1BA668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9615" y="2965449"/>
            <a:ext cx="859611" cy="64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AD9FE2-CD2B-45D9-BA66-BC8AB7BEBD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370" y="5107102"/>
            <a:ext cx="6474513" cy="10851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A7A479-1C4F-4C54-AF68-E12EA8D03A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4084" y="1161066"/>
            <a:ext cx="3042168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C37295B-4489-4B38-B2B9-ACB582B0D2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53015" y="2704457"/>
            <a:ext cx="3042168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9E0996-49A2-4767-8637-4316212F23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22226" y="3550716"/>
            <a:ext cx="3036071" cy="85961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2A3577F-C1AF-4A56-BE50-68197B0B76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56938" y="5025043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20" y="1219200"/>
            <a:ext cx="0" cy="6256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420519" y="1844846"/>
            <a:ext cx="169300" cy="3205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00270" y="4563576"/>
            <a:ext cx="57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63C6289-D49A-43D0-AE1D-1714CE407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593" y="2339769"/>
            <a:ext cx="2901948" cy="792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4E0F17-A2B3-4A37-BE2D-9F16EA8482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0997" y="2336979"/>
            <a:ext cx="3042168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E86CA4-FE0F-4BBA-87FD-458D8946CB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6270" y="3075675"/>
            <a:ext cx="304216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81D0A1-F3A9-45F0-A1E4-E45CCB2350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7832" y="3960140"/>
            <a:ext cx="3036071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25C283B-4F18-4FC9-B302-6964D51BD9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4041" y="4993381"/>
            <a:ext cx="3036071" cy="85961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82903" y="1095593"/>
            <a:ext cx="7547502" cy="5094060"/>
            <a:chOff x="282903" y="1095593"/>
            <a:chExt cx="7547502" cy="50940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A6AC094-AC8E-4318-BF57-6C7C1004E93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2903" y="1099052"/>
              <a:ext cx="7547502" cy="509060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425015" y="1095593"/>
              <a:ext cx="658425" cy="8596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50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22280F-2B89-4B38-95FD-088C2B09E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7" y="1019978"/>
            <a:ext cx="7547502" cy="54746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124092" y="1506388"/>
            <a:ext cx="465728" cy="3277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32426"/>
            <a:ext cx="343166" cy="1447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55" y="4322954"/>
            <a:ext cx="60769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6494732" y="1693376"/>
            <a:ext cx="57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3946" y="4802884"/>
            <a:ext cx="707197" cy="4938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EA96ED-12CC-4FB8-A1F7-E468B7B046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4591" y="2932693"/>
            <a:ext cx="3542083" cy="420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83FCBE-E14F-4B03-A759-C3E235057E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5737" y="3375434"/>
            <a:ext cx="1944793" cy="16887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F8C6C4-1D6D-4072-AF87-6B893FC4E2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23661" y="806333"/>
            <a:ext cx="871804" cy="877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88B0D2-BB3A-4527-B5A3-389F7748E9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5253" y="2712127"/>
            <a:ext cx="2432515" cy="8779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59284-B419-45DA-ADD4-DAEB84D5EF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10223" y="4373078"/>
            <a:ext cx="2584928" cy="85961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0CCB10C-7F23-4C21-89D4-3918ABA3E9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51512" y="5275454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0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DB2DBD-0A1E-44EB-B614-1E82A720A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063805"/>
            <a:ext cx="8004742" cy="506011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19" y="1840094"/>
            <a:ext cx="6144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229600" y="1844846"/>
            <a:ext cx="360219" cy="194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4E74E7F-DFBB-4702-A876-4F325F7A44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5477" y="1212167"/>
            <a:ext cx="3042168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68F173-6727-43F4-A99C-3A4E53371F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5816" y="3073781"/>
            <a:ext cx="2883658" cy="883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851D50-0155-4DC9-83D7-7FE22E0187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6883" y="3887656"/>
            <a:ext cx="304216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428CF9-EBED-483A-A5CD-B194AE1663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9470" y="4934584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3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DDD8BE-6299-4B4B-A799-41EFFE403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81" y="1189696"/>
            <a:ext cx="7547502" cy="504792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057949" y="1834096"/>
            <a:ext cx="531871" cy="3129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81218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F83B6BF-DA6B-4527-A1F4-FA0D77115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406" y="2002503"/>
            <a:ext cx="6133108" cy="10059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5567E9-08E1-4CC5-9B75-56AAEE889E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3979" y="4071056"/>
            <a:ext cx="1572904" cy="8291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C75F553-996F-4BB9-A67C-001F1A00AA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6879" y="1912310"/>
            <a:ext cx="2883658" cy="8779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5183485-D99B-43E9-82FE-2398C5BC35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5266" y="2857986"/>
            <a:ext cx="2883658" cy="96325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6649461-53C8-42E9-87B3-CD9628FEE7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55341" y="4121935"/>
            <a:ext cx="3042168" cy="85961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9E3F71A-5E59-4F79-89A5-91BC89C6F3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8843" y="5032425"/>
            <a:ext cx="30360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7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EA4970-753F-43CC-BE3E-790C6A9A8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81" y="1146824"/>
            <a:ext cx="7547502" cy="531007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20" y="1834096"/>
            <a:ext cx="508100" cy="3413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502867" y="1844846"/>
            <a:ext cx="86952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D1E192F-EE40-4836-9F9B-72C30198F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495" y="2050016"/>
            <a:ext cx="3493311" cy="12558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1459EC-7151-4498-B7B5-C4C26C060B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4836" y="2205953"/>
            <a:ext cx="304216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F9DFDE-02D5-4CBD-847C-EC1004A9CE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8607" y="3296942"/>
            <a:ext cx="3042168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720B1A-B583-42F0-B21A-A834993302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4831" y="4272112"/>
            <a:ext cx="3036071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804303B-EEFA-43F6-BB88-46935D1E47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2120" y="5225263"/>
            <a:ext cx="30360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9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7684</TotalTime>
  <Words>85</Words>
  <Application>Microsoft Office PowerPoint</Application>
  <PresentationFormat>A4 Paper (210x297 mm)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Bariol</vt:lpstr>
      <vt:lpstr>Calibri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Cameron family</cp:lastModifiedBy>
  <cp:revision>83</cp:revision>
  <dcterms:created xsi:type="dcterms:W3CDTF">2019-10-15T10:24:11Z</dcterms:created>
  <dcterms:modified xsi:type="dcterms:W3CDTF">2020-04-03T10:29:58Z</dcterms:modified>
</cp:coreProperties>
</file>