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6" r:id="rId2"/>
    <p:sldId id="267" r:id="rId3"/>
    <p:sldId id="269" r:id="rId4"/>
    <p:sldId id="268" r:id="rId5"/>
    <p:sldId id="27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2" autoAdjust="0"/>
    <p:restoredTop sz="94666"/>
  </p:normalViewPr>
  <p:slideViewPr>
    <p:cSldViewPr snapToGrid="0" snapToObjects="1">
      <p:cViewPr varScale="1">
        <p:scale>
          <a:sx n="77" d="100"/>
          <a:sy n="77" d="100"/>
        </p:scale>
        <p:origin x="11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FBF2E-605A-DD44-BAE4-1590D24E83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56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21.emf"/><Relationship Id="rId7" Type="http://schemas.openxmlformats.org/officeDocument/2006/relationships/image" Target="../media/image2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emf"/><Relationship Id="rId5" Type="http://schemas.openxmlformats.org/officeDocument/2006/relationships/image" Target="../media/image22.png"/><Relationship Id="rId4" Type="http://schemas.openxmlformats.org/officeDocument/2006/relationships/image" Target="../media/image4.png"/><Relationship Id="rId9" Type="http://schemas.openxmlformats.org/officeDocument/2006/relationships/image" Target="../media/image2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CF3D8A-CBE5-4D42-B1BC-BF4D1AE98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01" y="884928"/>
            <a:ext cx="7886700" cy="57531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15153" y="516519"/>
            <a:ext cx="1685925" cy="2038351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465651" y="1526440"/>
            <a:ext cx="513347" cy="48888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6624920" y="2231004"/>
            <a:ext cx="1628039" cy="1652299"/>
            <a:chOff x="5647795" y="1686477"/>
            <a:chExt cx="1216976" cy="1241029"/>
          </a:xfrm>
        </p:grpSpPr>
        <p:pic>
          <p:nvPicPr>
            <p:cNvPr id="14" name="Picture 13" descr="A clock that is on a white surface&#10;&#10;Description automatically generated">
              <a:extLst>
                <a:ext uri="{FF2B5EF4-FFF2-40B4-BE49-F238E27FC236}">
                  <a16:creationId xmlns:a16="http://schemas.microsoft.com/office/drawing/2014/main" id="{186AE61F-A7FB-DF4C-9C1E-4BD058E0A9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7795" y="1686477"/>
              <a:ext cx="1216976" cy="1241029"/>
            </a:xfrm>
            <a:prstGeom prst="rect">
              <a:avLst/>
            </a:prstGeom>
          </p:spPr>
        </p:pic>
        <p:cxnSp>
          <p:nvCxnSpPr>
            <p:cNvPr id="15" name="Straight Arrow Connector 14"/>
            <p:cNvCxnSpPr/>
            <p:nvPr/>
          </p:nvCxnSpPr>
          <p:spPr>
            <a:xfrm flipV="1">
              <a:off x="6256285" y="2265937"/>
              <a:ext cx="219068" cy="4105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256283" y="2299875"/>
              <a:ext cx="0" cy="41143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56690"/>
              </p:ext>
            </p:extLst>
          </p:nvPr>
        </p:nvGraphicFramePr>
        <p:xfrm>
          <a:off x="1438303" y="4219087"/>
          <a:ext cx="3681420" cy="64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284">
                  <a:extLst>
                    <a:ext uri="{9D8B030D-6E8A-4147-A177-3AD203B41FA5}">
                      <a16:colId xmlns:a16="http://schemas.microsoft.com/office/drawing/2014/main" val="3323696623"/>
                    </a:ext>
                  </a:extLst>
                </a:gridCol>
                <a:gridCol w="736284">
                  <a:extLst>
                    <a:ext uri="{9D8B030D-6E8A-4147-A177-3AD203B41FA5}">
                      <a16:colId xmlns:a16="http://schemas.microsoft.com/office/drawing/2014/main" val="2733606411"/>
                    </a:ext>
                  </a:extLst>
                </a:gridCol>
                <a:gridCol w="736284">
                  <a:extLst>
                    <a:ext uri="{9D8B030D-6E8A-4147-A177-3AD203B41FA5}">
                      <a16:colId xmlns:a16="http://schemas.microsoft.com/office/drawing/2014/main" val="670468870"/>
                    </a:ext>
                  </a:extLst>
                </a:gridCol>
                <a:gridCol w="736284">
                  <a:extLst>
                    <a:ext uri="{9D8B030D-6E8A-4147-A177-3AD203B41FA5}">
                      <a16:colId xmlns:a16="http://schemas.microsoft.com/office/drawing/2014/main" val="618602347"/>
                    </a:ext>
                  </a:extLst>
                </a:gridCol>
                <a:gridCol w="736284">
                  <a:extLst>
                    <a:ext uri="{9D8B030D-6E8A-4147-A177-3AD203B41FA5}">
                      <a16:colId xmlns:a16="http://schemas.microsoft.com/office/drawing/2014/main" val="2439657707"/>
                    </a:ext>
                  </a:extLst>
                </a:gridCol>
              </a:tblGrid>
              <a:tr h="32292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047259"/>
                  </a:ext>
                </a:extLst>
              </a:tr>
              <a:tr h="32292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98894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3680005" y="4729606"/>
            <a:ext cx="1439718" cy="1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F6B1D7D-E992-7947-8D95-9989BB68EB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3124" y="1472430"/>
            <a:ext cx="2438400" cy="596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580994-4114-D945-BF5D-927232CB48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8241" y="2615879"/>
            <a:ext cx="2578100" cy="8636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88488C8-E060-1140-8C07-AADEDFD421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7171" y="3941369"/>
            <a:ext cx="3149600" cy="11557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71E025A-5B79-D447-9841-2FD533CD4E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80015" y="3895852"/>
            <a:ext cx="2578100" cy="8763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870A151-6C74-DC46-BD11-46DAA9C7D3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80015" y="5844509"/>
            <a:ext cx="25781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2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9157EF-CACE-7149-93E9-5A749DF0D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01" y="1162050"/>
            <a:ext cx="8293100" cy="45339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193" y="905498"/>
            <a:ext cx="1666875" cy="1666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7B61D4D-07AC-B24B-BBBD-F022FDB482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8229" y="1625404"/>
            <a:ext cx="25908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E1B8F6-E931-204B-8C43-2EA7581937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8229" y="2603927"/>
            <a:ext cx="2590800" cy="863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856D560-898D-3048-9A9C-871AC6A37F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7429" y="3029377"/>
            <a:ext cx="2590800" cy="876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16C59F5-7B76-9D43-AFA8-8CC6663600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8229" y="4867685"/>
            <a:ext cx="25908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4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081EE3-EE87-454C-A83A-F4A951D7E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20" y="1058031"/>
            <a:ext cx="8280400" cy="54610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id="{219AC998-A73A-42E4-B5E4-6DD535C7DC59}"/>
              </a:ext>
            </a:extLst>
          </p:cNvPr>
          <p:cNvSpPr/>
          <p:nvPr/>
        </p:nvSpPr>
        <p:spPr>
          <a:xfrm>
            <a:off x="8093980" y="963690"/>
            <a:ext cx="1256305" cy="1145931"/>
          </a:xfrm>
          <a:prstGeom prst="dec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DCDE29-5D50-9240-8C46-2E458917A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8839" y="1498330"/>
            <a:ext cx="25908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8D346CE-2CAA-9546-B1E6-823FB9A20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8839" y="2644261"/>
            <a:ext cx="2590800" cy="863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16587A1-41E2-6540-A5EC-5029C8006B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8839" y="4059770"/>
            <a:ext cx="2590800" cy="876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9DC08A-62AD-8144-8A30-400EDB7C9B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7433" y="5485730"/>
            <a:ext cx="13589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71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104844-BBE8-F644-826D-485752F2D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54" y="969702"/>
            <a:ext cx="8547100" cy="54991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195DE473-0766-40BF-960D-170C7E8155C9}"/>
              </a:ext>
            </a:extLst>
          </p:cNvPr>
          <p:cNvSpPr/>
          <p:nvPr/>
        </p:nvSpPr>
        <p:spPr>
          <a:xfrm>
            <a:off x="7856883" y="1037655"/>
            <a:ext cx="1190991" cy="839173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6174154" y="2534870"/>
            <a:ext cx="1610708" cy="1578787"/>
            <a:chOff x="5647795" y="1686477"/>
            <a:chExt cx="1216976" cy="1241029"/>
          </a:xfrm>
        </p:grpSpPr>
        <p:pic>
          <p:nvPicPr>
            <p:cNvPr id="12" name="Picture 11" descr="A clock that is on a white surface&#10;&#10;Description automatically generated">
              <a:extLst>
                <a:ext uri="{FF2B5EF4-FFF2-40B4-BE49-F238E27FC236}">
                  <a16:creationId xmlns:a16="http://schemas.microsoft.com/office/drawing/2014/main" id="{186AE61F-A7FB-DF4C-9C1E-4BD058E0A9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7795" y="1686477"/>
              <a:ext cx="1216976" cy="1241029"/>
            </a:xfrm>
            <a:prstGeom prst="rect">
              <a:avLst/>
            </a:prstGeom>
          </p:spPr>
        </p:pic>
        <p:cxnSp>
          <p:nvCxnSpPr>
            <p:cNvPr id="13" name="Straight Arrow Connector 12"/>
            <p:cNvCxnSpPr/>
            <p:nvPr/>
          </p:nvCxnSpPr>
          <p:spPr>
            <a:xfrm flipV="1">
              <a:off x="6256283" y="2228294"/>
              <a:ext cx="249243" cy="7158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256283" y="2299875"/>
              <a:ext cx="0" cy="41143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809167" y="5285875"/>
            <a:ext cx="866267" cy="15125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 flipH="1">
            <a:off x="2801687" y="5269209"/>
            <a:ext cx="832939" cy="151252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467167" y="5609004"/>
            <a:ext cx="1384300" cy="786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506CAE-809F-6942-898B-7A24F9C4C9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0064" y="1865889"/>
            <a:ext cx="25908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7B92B5-840B-E74D-9917-BC71985A9E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3394" y="2877060"/>
            <a:ext cx="2590800" cy="8763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70909E0-639D-7546-B6B2-AFD389DC9B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7994" y="3929678"/>
            <a:ext cx="2590800" cy="8636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2D80DA3-18A7-234A-A10A-D9C5870B9F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1698" y="5516302"/>
            <a:ext cx="4013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8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4B9634-99FE-B143-B469-21B4E8B70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12" y="1110603"/>
            <a:ext cx="8191500" cy="47625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631521" y="3201753"/>
            <a:ext cx="513347" cy="48888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ACE8F864-6F98-4ACF-96DA-5BCA7A1EE7DC}"/>
              </a:ext>
            </a:extLst>
          </p:cNvPr>
          <p:cNvSpPr/>
          <p:nvPr/>
        </p:nvSpPr>
        <p:spPr>
          <a:xfrm>
            <a:off x="8064666" y="1110603"/>
            <a:ext cx="1060704" cy="9144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3F1AE1A-957F-DD43-9671-418A51020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651" y="2198532"/>
            <a:ext cx="25908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5CC29C-87B5-A44D-828C-6492476AF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344" y="3141393"/>
            <a:ext cx="2425700" cy="609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0E6CCE8-FF46-5A43-8010-EEE1596483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0643" y="4030826"/>
            <a:ext cx="2590800" cy="863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530776F-95A9-8F4F-94D6-53BE182ED0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0643" y="5009503"/>
            <a:ext cx="25908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9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5990</TotalTime>
  <Words>41</Words>
  <Application>Microsoft Office PowerPoint</Application>
  <PresentationFormat>A4 Paper (210x297 mm)</PresentationFormat>
  <Paragraphs>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Cameron family</cp:lastModifiedBy>
  <cp:revision>122</cp:revision>
  <dcterms:created xsi:type="dcterms:W3CDTF">2019-10-15T10:24:11Z</dcterms:created>
  <dcterms:modified xsi:type="dcterms:W3CDTF">2020-05-13T14:39:26Z</dcterms:modified>
</cp:coreProperties>
</file>