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4" r:id="rId2"/>
    <p:sldId id="275" r:id="rId3"/>
    <p:sldId id="276" r:id="rId4"/>
    <p:sldId id="277" r:id="rId5"/>
    <p:sldId id="27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84"/>
  </p:normalViewPr>
  <p:slideViewPr>
    <p:cSldViewPr snapToGrid="0" snapToObjects="1">
      <p:cViewPr varScale="1">
        <p:scale>
          <a:sx n="77" d="100"/>
          <a:sy n="77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EC2F9E09-B6F7-4CCD-A3E7-526E28AE0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021" y="3500766"/>
            <a:ext cx="2432515" cy="883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12E56E-2823-4870-B4E3-AE039EBCD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094" y="1809688"/>
            <a:ext cx="701101" cy="7011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50C53-EAC7-4A17-ADAD-6C58592B5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341" y="1721289"/>
            <a:ext cx="5883150" cy="877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F08BF2-F093-4B45-BFC6-E67D238BB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87" y="1092596"/>
            <a:ext cx="7285351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EC594B-D0C2-44BC-B7B3-284B7ECDE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2680" y="1872723"/>
            <a:ext cx="100592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B7598F-091A-4802-AB05-84ED5F5B88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9320" y="3302530"/>
            <a:ext cx="1646063" cy="12863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F6BA68-B761-448F-A741-DB42A7B36A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8158" y="3302529"/>
            <a:ext cx="1639966" cy="128636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BB6D0E5-5368-4F54-9266-38FA84B763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1425" y="3329595"/>
            <a:ext cx="2591025" cy="8596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88DC7B5-7C1C-40FD-92D9-F7786A1F5B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1309" y="4500361"/>
            <a:ext cx="2584928" cy="8596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4A0F4F-78C8-452A-9167-00E5BD1A6D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90725" y="5482096"/>
            <a:ext cx="2591025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52" y="856363"/>
            <a:ext cx="16859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F84EFD9-18B0-49A5-9A85-2D70D2B9F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32" y="3330887"/>
            <a:ext cx="2828789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3BFB74-B6FE-4699-86C9-1B053C694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270" y="1822219"/>
            <a:ext cx="701101" cy="7011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EEEABA-4801-44ED-9857-A6A7304D4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964" y="1767255"/>
            <a:ext cx="2158171" cy="8535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B179641-69D1-4486-855C-ABD6008F9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25" y="987043"/>
            <a:ext cx="8138865" cy="587095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C8B838-3854-4206-9871-50A70FD90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56" y="1901378"/>
            <a:ext cx="100592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3B73D6-A214-4B06-B126-3CA4B6F840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8869" y="3260436"/>
            <a:ext cx="2694666" cy="3962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96B4773-FE82-48DE-94FB-399CB7D6A9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0711" y="3866740"/>
            <a:ext cx="2694666" cy="3962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B0EACBA-20DA-46B6-B76A-688054AE8A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52" y="3217829"/>
            <a:ext cx="695004" cy="85961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B62CB27-1538-48A7-B27D-8087925191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1477" y="3680244"/>
            <a:ext cx="695004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967C52B-E6EA-4D75-ADE6-1A87BAC576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07267" y="4569004"/>
            <a:ext cx="2584928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5CD95E7-4215-4A07-8F8B-02B0A52CF2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93466" y="5650127"/>
            <a:ext cx="2591025" cy="859611"/>
          </a:xfrm>
          <a:prstGeom prst="rect">
            <a:avLst/>
          </a:prstGeom>
        </p:spPr>
      </p:pic>
      <p:sp>
        <p:nvSpPr>
          <p:cNvPr id="17" name="Hexagon 16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460816" y="882382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B138D0A-F191-4DE6-A31F-5DEEEBE1E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105" y="3109266"/>
            <a:ext cx="1956986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D94938-E005-4B12-9863-4A7CF5EB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1" y="922987"/>
            <a:ext cx="7748688" cy="60355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6" name="Oval 15"/>
          <p:cNvSpPr/>
          <p:nvPr/>
        </p:nvSpPr>
        <p:spPr>
          <a:xfrm>
            <a:off x="5098473" y="3248042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2D5B8B-A6EB-4E3E-BDCA-3BADA5141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983369"/>
            <a:ext cx="2432515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4AE0A6-6FF0-472F-917E-6878157B92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205" y="3078688"/>
            <a:ext cx="1255885" cy="1127858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7880A97-4281-4794-8E50-2FC6244BF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41672"/>
              </p:ext>
            </p:extLst>
          </p:nvPr>
        </p:nvGraphicFramePr>
        <p:xfrm>
          <a:off x="3104214" y="3109266"/>
          <a:ext cx="123476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767">
                  <a:extLst>
                    <a:ext uri="{9D8B030D-6E8A-4147-A177-3AD203B41FA5}">
                      <a16:colId xmlns:a16="http://schemas.microsoft.com/office/drawing/2014/main" val="4041176197"/>
                    </a:ext>
                  </a:extLst>
                </a:gridCol>
              </a:tblGrid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71250"/>
                  </a:ext>
                </a:extLst>
              </a:tr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68063"/>
                  </a:ext>
                </a:extLst>
              </a:tr>
              <a:tr h="3620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7301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A2E796B-4256-44CC-A277-FA842AF02C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2841" y="4688270"/>
            <a:ext cx="1133954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1A6616-A08F-48BA-AAAD-0E3E4CEC9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2072" y="5778417"/>
            <a:ext cx="2591025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D481B9-29FD-4C35-B948-26A58A6FA0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3301771"/>
            <a:ext cx="1012024" cy="5852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37" y="807438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B61216-8C6A-42BD-BDD9-6BA169319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27" y="4647174"/>
            <a:ext cx="3609145" cy="9632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AA5E4B-0918-41BD-8993-D9205C7A7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77" y="1122572"/>
            <a:ext cx="7846232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9" name="Oval 18"/>
          <p:cNvSpPr/>
          <p:nvPr/>
        </p:nvSpPr>
        <p:spPr>
          <a:xfrm>
            <a:off x="4491948" y="4806617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39BFB-D026-4CCA-91F6-5FC755240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880" y="1834096"/>
            <a:ext cx="2432515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C43C01-B616-4887-A764-1370F124A1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894" y="1856488"/>
            <a:ext cx="2432515" cy="9632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DA8176-DAB0-473E-9B07-3555D2184D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8718" y="3057196"/>
            <a:ext cx="304216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E5B25-77DF-40BA-820B-014468A3E4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3160" y="5541924"/>
            <a:ext cx="2591025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26C4B99-C51E-4656-B8FB-E1854D4121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1136" y="4836165"/>
            <a:ext cx="1012024" cy="5852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0021" y="882242"/>
            <a:ext cx="1310754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4E0D8F-DA73-4505-AF28-8F544650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524" y="3587341"/>
            <a:ext cx="3596952" cy="877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406DED1-3111-4A89-B7C6-8609A20C1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033543"/>
            <a:ext cx="7846232" cy="588924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9" name="Oval 18"/>
          <p:cNvSpPr/>
          <p:nvPr/>
        </p:nvSpPr>
        <p:spPr>
          <a:xfrm>
            <a:off x="3629940" y="3708500"/>
            <a:ext cx="692727" cy="6927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322971-F04B-45D3-927D-2795D8418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3682" y="1868459"/>
            <a:ext cx="2432515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9F50E7-80AC-440C-9399-2C171577BB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4461" y="1916584"/>
            <a:ext cx="2432515" cy="9632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1D4480-FCA4-4FD6-9DCD-868289219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291" y="3751955"/>
            <a:ext cx="1012024" cy="5852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69F554-A901-4B86-8065-2719B278B7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3748" y="4674871"/>
            <a:ext cx="3036071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07ABA46-4AD2-4ECB-8420-5330B91C07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1307" y="5661552"/>
            <a:ext cx="2584928" cy="859611"/>
          </a:xfrm>
          <a:prstGeom prst="rect">
            <a:avLst/>
          </a:prstGeom>
        </p:spPr>
      </p:pic>
      <p:sp>
        <p:nvSpPr>
          <p:cNvPr id="14" name="Octagon 13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>
            <a:off x="8330100" y="951131"/>
            <a:ext cx="1120482" cy="1071633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6397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113</cp:revision>
  <dcterms:created xsi:type="dcterms:W3CDTF">2019-10-15T10:24:11Z</dcterms:created>
  <dcterms:modified xsi:type="dcterms:W3CDTF">2020-04-29T08:59:34Z</dcterms:modified>
</cp:coreProperties>
</file>