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6" r:id="rId2"/>
    <p:sldId id="267" r:id="rId3"/>
    <p:sldId id="268" r:id="rId4"/>
    <p:sldId id="269" r:id="rId5"/>
    <p:sldId id="270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71"/>
    <p:restoredTop sz="94684"/>
  </p:normalViewPr>
  <p:slideViewPr>
    <p:cSldViewPr snapToGrid="0" snapToObjects="1">
      <p:cViewPr varScale="1">
        <p:scale>
          <a:sx n="77" d="100"/>
          <a:sy n="77" d="100"/>
        </p:scale>
        <p:origin x="11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150784"/>
            <a:ext cx="7285351" cy="459068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>
            <a:off x="8090815" y="1834096"/>
            <a:ext cx="499003" cy="33668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8600328" y="1411705"/>
            <a:ext cx="126577" cy="42239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7694" y="1193094"/>
            <a:ext cx="780356" cy="8596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0651" y="2120003"/>
            <a:ext cx="829128" cy="85961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18222" y="3867886"/>
            <a:ext cx="993734" cy="58526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41264" y="4558486"/>
            <a:ext cx="106079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04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145088"/>
            <a:ext cx="7285351" cy="409686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>
            <a:off x="8021053" y="1834096"/>
            <a:ext cx="56876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230035" y="1834095"/>
            <a:ext cx="370293" cy="36868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0421" y="1162715"/>
            <a:ext cx="2584928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0714" y="2126070"/>
            <a:ext cx="902286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07675" y="3086056"/>
            <a:ext cx="1615580" cy="8596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27333" y="4086848"/>
            <a:ext cx="101812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20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184488"/>
            <a:ext cx="7285351" cy="4102964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V="1">
            <a:off x="8589818" y="1524000"/>
            <a:ext cx="602308" cy="31009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600329" y="1834095"/>
            <a:ext cx="190745" cy="35743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9562" y="1199850"/>
            <a:ext cx="2584928" cy="8596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14134" y="2197267"/>
            <a:ext cx="938865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95962" y="3109675"/>
            <a:ext cx="1700931" cy="8596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78422" y="4117420"/>
            <a:ext cx="95105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7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149036"/>
            <a:ext cx="7285351" cy="409686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 flipV="1">
            <a:off x="8293768" y="1347537"/>
            <a:ext cx="296050" cy="48656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8600328" y="1620982"/>
            <a:ext cx="238872" cy="21311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0985" y="1161011"/>
            <a:ext cx="2584928" cy="8596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8038" y="2139583"/>
            <a:ext cx="944962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36560" y="3118155"/>
            <a:ext cx="1036410" cy="8596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30379" y="4096727"/>
            <a:ext cx="1085182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67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332" y="1090129"/>
            <a:ext cx="7285351" cy="476748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V="1">
            <a:off x="8589818" y="1834095"/>
            <a:ext cx="554182" cy="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8243455" y="1834095"/>
            <a:ext cx="356873" cy="16096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6740" y="2096069"/>
            <a:ext cx="1469263" cy="8596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8397" y="3055112"/>
            <a:ext cx="865707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06027" y="4017326"/>
            <a:ext cx="957155" cy="8596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68326" y="5020095"/>
            <a:ext cx="96934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81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40</Words>
  <Application>Microsoft Office PowerPoint</Application>
  <PresentationFormat>A4 Paper (210x297 mm)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Bariol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Cameron family</cp:lastModifiedBy>
  <cp:revision>22</cp:revision>
  <dcterms:created xsi:type="dcterms:W3CDTF">2019-10-15T10:24:11Z</dcterms:created>
  <dcterms:modified xsi:type="dcterms:W3CDTF">2020-06-05T12:54:11Z</dcterms:modified>
</cp:coreProperties>
</file>