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3" r:id="rId2"/>
    <p:sldId id="266" r:id="rId3"/>
    <p:sldId id="267" r:id="rId4"/>
    <p:sldId id="268" r:id="rId5"/>
    <p:sldId id="269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02" autoAdjust="0"/>
    <p:restoredTop sz="94719"/>
  </p:normalViewPr>
  <p:slideViewPr>
    <p:cSldViewPr snapToGrid="0" snapToObjects="1">
      <p:cViewPr varScale="1">
        <p:scale>
          <a:sx n="77" d="100"/>
          <a:sy n="77" d="100"/>
        </p:scale>
        <p:origin x="11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image" Target="../media/image27.png"/><Relationship Id="rId7" Type="http://schemas.openxmlformats.org/officeDocument/2006/relationships/image" Target="../media/image31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emf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BCF95D-A4D6-CB4B-979D-CD4DF12AC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082471"/>
            <a:ext cx="8255000" cy="47625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7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883" y="936161"/>
            <a:ext cx="1685925" cy="203835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06442" y="1749506"/>
            <a:ext cx="381174" cy="383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98985" y="5133657"/>
            <a:ext cx="381174" cy="383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C59DF3-9A56-614D-A2B6-648A792F47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0532" y="1649380"/>
            <a:ext cx="2438400" cy="584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0F3256B-7FCF-8145-8A6A-B24F67B1E8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2974511"/>
            <a:ext cx="3492500" cy="8636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D1C480D-420D-E848-BB28-39F5665FB3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9250" y="3990251"/>
            <a:ext cx="2590800" cy="8763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9B34C43-D4D0-8C42-BC4A-D5D38169E62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62402" y="4968671"/>
            <a:ext cx="36449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64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0729A5-1624-7645-B4A7-C8BA00B83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03" y="1108891"/>
            <a:ext cx="8255000" cy="60833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7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883" y="938735"/>
            <a:ext cx="1666875" cy="1666875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2535382" y="6123709"/>
            <a:ext cx="119149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35382" y="6525490"/>
            <a:ext cx="119149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345699" y="5195455"/>
            <a:ext cx="381174" cy="3637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15C485-B5E6-6F44-B6DC-C66867C56A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3297" y="1479179"/>
            <a:ext cx="2590800" cy="876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FDEA1C-3C20-0E4C-95E3-6A3A111C2A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2517913"/>
            <a:ext cx="3683000" cy="8763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6B25D53-7DF4-694C-B407-7696390863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61483" y="4045356"/>
            <a:ext cx="2590800" cy="8763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C343638-47DE-F84A-91B2-367F45135F2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13268" y="5014622"/>
            <a:ext cx="36576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7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52A6F1-0B32-2B4F-BE8E-969D999071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25" y="1044565"/>
            <a:ext cx="8255000" cy="52578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7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883" y="920817"/>
            <a:ext cx="1666875" cy="16668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6DBAC1-6D9F-AD45-93B8-55F1A096FE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062" y="1567487"/>
            <a:ext cx="3949700" cy="876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688A3EA-A2FE-714B-B8E8-72FAAD83AD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7729" y="3151744"/>
            <a:ext cx="2578100" cy="8763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667B3D8-B0F1-C042-ADA2-826FDBAB2C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2762" y="4502708"/>
            <a:ext cx="3187700" cy="8763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3349968-E6B7-9243-8AF0-2990AEF8CD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39642" y="5438765"/>
            <a:ext cx="3644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43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49A10BC-0B4D-B446-84B2-68202CAAE4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755" y="1041400"/>
            <a:ext cx="8407400" cy="47752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7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177" y="851392"/>
            <a:ext cx="1666875" cy="166687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578991" y="5182057"/>
            <a:ext cx="381174" cy="383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974670"/>
              </p:ext>
            </p:extLst>
          </p:nvPr>
        </p:nvGraphicFramePr>
        <p:xfrm>
          <a:off x="1437719" y="5747667"/>
          <a:ext cx="6604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112529362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893739614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392380923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476980920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779196352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882457385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70999598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091964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095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26640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807BE03E-C499-3443-A0AF-4E3C9AD108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1431" y="1928856"/>
            <a:ext cx="3187700" cy="876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D24B915-AD9B-154D-8F37-F943F5C491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7777" y="2499360"/>
            <a:ext cx="2590800" cy="8636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11F03D-DC96-5E47-806C-E76DC069FC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94704" y="3974076"/>
            <a:ext cx="2590800" cy="8636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A1F82E4-224F-C249-908B-1EE9A88ADE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7023" y="5010928"/>
            <a:ext cx="3644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06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E272F3-8275-104B-9122-1A13A4107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18" y="1027529"/>
            <a:ext cx="8255000" cy="58039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7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883" y="959786"/>
            <a:ext cx="1685925" cy="20383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4011" y="2158704"/>
            <a:ext cx="4280405" cy="8846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t="10162" b="13055"/>
          <a:stretch/>
        </p:blipFill>
        <p:spPr>
          <a:xfrm>
            <a:off x="1939422" y="1821623"/>
            <a:ext cx="2124000" cy="31064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74259" y="1744682"/>
            <a:ext cx="0" cy="69371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52442" y="1744682"/>
            <a:ext cx="0" cy="69371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0ED8505E-C0ED-F646-B423-6BCFD59846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0489" y="1027529"/>
            <a:ext cx="2590800" cy="8763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2254264-7B33-C04C-9724-CB0BD1D883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20358" y="3429000"/>
            <a:ext cx="3644900" cy="8763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A1CF20C-924B-8E46-9A30-73D53E887E5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91834" y="4196416"/>
            <a:ext cx="2590800" cy="8763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61D7954-728A-1C42-95CD-B9A04195BB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47334" y="5472529"/>
            <a:ext cx="1739900" cy="135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86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6238</TotalTime>
  <Words>40</Words>
  <Application>Microsoft Office PowerPoint</Application>
  <PresentationFormat>A4 Paper (210x297 mm)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Cameron family</cp:lastModifiedBy>
  <cp:revision>144</cp:revision>
  <dcterms:created xsi:type="dcterms:W3CDTF">2019-10-15T10:24:11Z</dcterms:created>
  <dcterms:modified xsi:type="dcterms:W3CDTF">2020-06-12T15:31:31Z</dcterms:modified>
</cp:coreProperties>
</file>