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97" r:id="rId2"/>
    <p:sldId id="299" r:id="rId3"/>
    <p:sldId id="300" r:id="rId4"/>
    <p:sldId id="301" r:id="rId5"/>
    <p:sldId id="29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4" clrIdx="0">
    <p:extLst>
      <p:ext uri="{19B8F6BF-5375-455C-9EA6-DF929625EA0E}">
        <p15:presenceInfo xmlns:p15="http://schemas.microsoft.com/office/powerpoint/2012/main" userId="Ian Davies" providerId="None"/>
      </p:ext>
    </p:extLst>
  </p:cmAuthor>
  <p:cmAuthor id="2" name="Beth Smith" initials="BS" lastIdx="4" clrIdx="1">
    <p:extLst>
      <p:ext uri="{19B8F6BF-5375-455C-9EA6-DF929625EA0E}">
        <p15:presenceInfo xmlns:p15="http://schemas.microsoft.com/office/powerpoint/2012/main" userId="S-1-5-21-4068017444-3626633354-1663865159-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tif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tif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png"/><Relationship Id="rId10" Type="http://schemas.openxmlformats.org/officeDocument/2006/relationships/image" Target="../media/image38.emf"/><Relationship Id="rId4" Type="http://schemas.openxmlformats.org/officeDocument/2006/relationships/image" Target="../media/image25.png"/><Relationship Id="rId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294DA-7D21-994A-903C-58A71330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4" y="1140279"/>
            <a:ext cx="8178800" cy="558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9FD7C5-F957-FB41-BDBD-8F8F1850B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26"/>
          <a:stretch/>
        </p:blipFill>
        <p:spPr>
          <a:xfrm>
            <a:off x="5659425" y="1322773"/>
            <a:ext cx="3011052" cy="143278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34" y="775193"/>
            <a:ext cx="1190505" cy="1190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C1743D-EB43-8B4F-AD74-F44B6FC33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425" y="3049977"/>
            <a:ext cx="2452169" cy="25785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68D00-8EEE-F44A-B7F7-F6354A21C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791" y="1128709"/>
            <a:ext cx="6604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858D4-8B7C-CA4A-B90A-B44548D67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964" y="2079989"/>
            <a:ext cx="21463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A98BB-DF31-CF4C-96F2-5BA5DC900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332" y="3587547"/>
            <a:ext cx="29591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14870-B1E5-274F-A7C6-CC165814E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8920" y="5514197"/>
            <a:ext cx="2120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7FAA3-8E1B-9048-80D4-C6BF533A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0" y="1092437"/>
            <a:ext cx="8178800" cy="5651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204306" y="1859454"/>
            <a:ext cx="1612226" cy="732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521131" y="2090058"/>
            <a:ext cx="261258" cy="174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09109" y="2090058"/>
            <a:ext cx="291737" cy="19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38488" r="28341" b="-6961"/>
          <a:stretch/>
        </p:blipFill>
        <p:spPr>
          <a:xfrm rot="20003403">
            <a:off x="4752279" y="2483795"/>
            <a:ext cx="1691755" cy="96411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329567" y="886440"/>
            <a:ext cx="1159106" cy="867092"/>
            <a:chOff x="6952218" y="1305761"/>
            <a:chExt cx="1891665" cy="1315575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0369C975-F09F-40B8-AD95-2B09A2365F9D}"/>
                </a:ext>
              </a:extLst>
            </p:cNvPr>
            <p:cNvSpPr/>
            <p:nvPr/>
          </p:nvSpPr>
          <p:spPr>
            <a:xfrm>
              <a:off x="6952218" y="1377761"/>
              <a:ext cx="1891665" cy="1171575"/>
            </a:xfrm>
            <a:prstGeom prst="parallelogram">
              <a:avLst>
                <a:gd name="adj" fmla="val 4451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138484" y="1954199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510084" y="1979757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032039" y="130576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30297" y="2477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912FA5-3A4F-A64F-B0A4-A102E007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803" y="1059201"/>
            <a:ext cx="31877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8637D-94F6-984C-ABAB-CCDA95D25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52" y="2532930"/>
            <a:ext cx="23114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A60D7-6ED0-C449-904C-D4B28FE73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421" y="3568509"/>
            <a:ext cx="1676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DE518B-A9EC-3443-B7F2-3CE77E3BB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383" y="4175928"/>
            <a:ext cx="7086600" cy="135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DA42F2-6724-7E43-B891-9D0447759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5474" y="5534527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6B023-49F5-524F-BCC5-171E30296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12" y="1114076"/>
            <a:ext cx="8902700" cy="566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977187" y="2051010"/>
            <a:ext cx="2247714" cy="407879"/>
          </a:xfrm>
          <a:custGeom>
            <a:avLst/>
            <a:gdLst>
              <a:gd name="connsiteX0" fmla="*/ 0 w 2101410"/>
              <a:gd name="connsiteY0" fmla="*/ 590759 h 590759"/>
              <a:gd name="connsiteX1" fmla="*/ 0 w 2101410"/>
              <a:gd name="connsiteY1" fmla="*/ 0 h 590759"/>
              <a:gd name="connsiteX2" fmla="*/ 2101410 w 2101410"/>
              <a:gd name="connsiteY2" fmla="*/ 590759 h 590759"/>
              <a:gd name="connsiteX3" fmla="*/ 0 w 2101410"/>
              <a:gd name="connsiteY3" fmla="*/ 590759 h 590759"/>
              <a:gd name="connsiteX0" fmla="*/ 0 w 2101410"/>
              <a:gd name="connsiteY0" fmla="*/ 420071 h 420071"/>
              <a:gd name="connsiteX1" fmla="*/ 109728 w 2101410"/>
              <a:gd name="connsiteY1" fmla="*/ 0 h 420071"/>
              <a:gd name="connsiteX2" fmla="*/ 2101410 w 2101410"/>
              <a:gd name="connsiteY2" fmla="*/ 420071 h 420071"/>
              <a:gd name="connsiteX3" fmla="*/ 0 w 2101410"/>
              <a:gd name="connsiteY3" fmla="*/ 420071 h 420071"/>
              <a:gd name="connsiteX0" fmla="*/ 146304 w 2247714"/>
              <a:gd name="connsiteY0" fmla="*/ 407879 h 407879"/>
              <a:gd name="connsiteX1" fmla="*/ 0 w 2247714"/>
              <a:gd name="connsiteY1" fmla="*/ 0 h 407879"/>
              <a:gd name="connsiteX2" fmla="*/ 2247714 w 2247714"/>
              <a:gd name="connsiteY2" fmla="*/ 407879 h 407879"/>
              <a:gd name="connsiteX3" fmla="*/ 146304 w 2247714"/>
              <a:gd name="connsiteY3" fmla="*/ 407879 h 40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714" h="407879">
                <a:moveTo>
                  <a:pt x="146304" y="407879"/>
                </a:moveTo>
                <a:lnTo>
                  <a:pt x="0" y="0"/>
                </a:lnTo>
                <a:lnTo>
                  <a:pt x="2247714" y="407879"/>
                </a:lnTo>
                <a:lnTo>
                  <a:pt x="146304" y="40787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5" r="39005" b="3546"/>
          <a:stretch/>
        </p:blipFill>
        <p:spPr>
          <a:xfrm flipH="1">
            <a:off x="5507584" y="2372617"/>
            <a:ext cx="1070813" cy="1079302"/>
          </a:xfrm>
          <a:prstGeom prst="rect">
            <a:avLst/>
          </a:prstGeom>
        </p:spPr>
      </p:pic>
      <p:sp>
        <p:nvSpPr>
          <p:cNvPr id="34" name="Pentagon 12">
            <a:extLst>
              <a:ext uri="{FF2B5EF4-FFF2-40B4-BE49-F238E27FC236}">
                <a16:creationId xmlns:a16="http://schemas.microsoft.com/office/drawing/2014/main" id="{9AD9FD97-B165-4042-82DA-9CC685052682}"/>
              </a:ext>
            </a:extLst>
          </p:cNvPr>
          <p:cNvSpPr/>
          <p:nvPr/>
        </p:nvSpPr>
        <p:spPr>
          <a:xfrm>
            <a:off x="8560138" y="871960"/>
            <a:ext cx="960120" cy="9144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17B43-54EB-B94D-9058-61119E4A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247" y="1102722"/>
            <a:ext cx="31877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6B7BE-F0F1-0145-9F8E-E8CC2F097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694" y="2556048"/>
            <a:ext cx="3200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438A1-7898-2741-AA40-AC97C4515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279" y="3570810"/>
            <a:ext cx="31877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900A7-0495-DA43-B062-DBE984B61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901" y="5452882"/>
            <a:ext cx="32004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3A741-5AB1-7243-8E30-CB00174EA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294" y="4189336"/>
            <a:ext cx="7086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F6317-81E0-B140-A27E-84FD0D9CD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4" y="1083572"/>
            <a:ext cx="8178800" cy="5283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0" name="Trapezoid 19"/>
          <p:cNvSpPr/>
          <p:nvPr/>
        </p:nvSpPr>
        <p:spPr>
          <a:xfrm>
            <a:off x="2034647" y="1883337"/>
            <a:ext cx="1676781" cy="664226"/>
          </a:xfrm>
          <a:prstGeom prst="trapezoid">
            <a:avLst>
              <a:gd name="adj" fmla="val 4972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631BC9-BFD6-EF40-8388-DC50FF9F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080585" y="2151965"/>
            <a:ext cx="1329551" cy="1491254"/>
          </a:xfrm>
          <a:prstGeom prst="rect">
            <a:avLst/>
          </a:prstGeom>
        </p:spPr>
      </p:pic>
      <p:sp>
        <p:nvSpPr>
          <p:cNvPr id="25" name="Heptagon 24">
            <a:extLst>
              <a:ext uri="{FF2B5EF4-FFF2-40B4-BE49-F238E27FC236}">
                <a16:creationId xmlns:a16="http://schemas.microsoft.com/office/drawing/2014/main" id="{EB17CA4C-EB2A-4F42-B28A-4E415AFCE6D2}"/>
              </a:ext>
            </a:extLst>
          </p:cNvPr>
          <p:cNvSpPr/>
          <p:nvPr/>
        </p:nvSpPr>
        <p:spPr>
          <a:xfrm>
            <a:off x="8451669" y="968937"/>
            <a:ext cx="914400" cy="914400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Half-frame 13">
            <a:extLst>
              <a:ext uri="{FF2B5EF4-FFF2-40B4-BE49-F238E27FC236}">
                <a16:creationId xmlns:a16="http://schemas.microsoft.com/office/drawing/2014/main" id="{4D0C8D1B-6D9C-8C40-A4E3-8902DB90D69F}"/>
              </a:ext>
            </a:extLst>
          </p:cNvPr>
          <p:cNvSpPr/>
          <p:nvPr/>
        </p:nvSpPr>
        <p:spPr>
          <a:xfrm rot="18796075">
            <a:off x="2839277" y="1852808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Half-frame 14">
            <a:extLst>
              <a:ext uri="{FF2B5EF4-FFF2-40B4-BE49-F238E27FC236}">
                <a16:creationId xmlns:a16="http://schemas.microsoft.com/office/drawing/2014/main" id="{B49083BB-1666-9F44-B86E-E9696FF00A1B}"/>
              </a:ext>
            </a:extLst>
          </p:cNvPr>
          <p:cNvSpPr/>
          <p:nvPr/>
        </p:nvSpPr>
        <p:spPr>
          <a:xfrm rot="18796075">
            <a:off x="2847297" y="2507930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D141E-99CC-5347-9D75-28AB458BC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70" y="1042740"/>
            <a:ext cx="31877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27922E-5E7E-1849-9FF9-66B662A09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095" y="2490976"/>
            <a:ext cx="31877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73D26-2A36-1D47-A13E-CE7C8536D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810" y="3814979"/>
            <a:ext cx="2552700" cy="927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94FB60-5E3C-BF4D-83CC-72DF21879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210" y="5165577"/>
            <a:ext cx="2133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BAE61-B1B0-A940-8416-58A8D7E51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24" y="4234405"/>
            <a:ext cx="5765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B94C5-2C32-0544-AC63-9F8A1E4A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6" y="1133117"/>
            <a:ext cx="8178800" cy="5638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19" name="Parallelogram 18"/>
          <p:cNvSpPr/>
          <p:nvPr/>
        </p:nvSpPr>
        <p:spPr>
          <a:xfrm flipV="1">
            <a:off x="1750280" y="1849190"/>
            <a:ext cx="2116325" cy="558999"/>
          </a:xfrm>
          <a:prstGeom prst="parallelogram">
            <a:avLst>
              <a:gd name="adj" fmla="val 109165"/>
            </a:avLst>
          </a:prstGeom>
          <a:solidFill>
            <a:schemeClr val="accent6">
              <a:lumMod val="75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409053-A847-4E44-92A7-CB19F86B6F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43514">
            <a:off x="4953707" y="2997410"/>
            <a:ext cx="1361670" cy="123334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0B26D-A246-9145-8B12-21634CDACCE8}"/>
              </a:ext>
            </a:extLst>
          </p:cNvPr>
          <p:cNvGrpSpPr/>
          <p:nvPr/>
        </p:nvGrpSpPr>
        <p:grpSpPr>
          <a:xfrm rot="7740628">
            <a:off x="1783936" y="3368464"/>
            <a:ext cx="1119137" cy="824960"/>
            <a:chOff x="6363631" y="1549244"/>
            <a:chExt cx="855167" cy="6741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EC02A7-4DDA-6348-897A-CC96533DC8AE}"/>
                </a:ext>
              </a:extLst>
            </p:cNvPr>
            <p:cNvCxnSpPr/>
            <p:nvPr/>
          </p:nvCxnSpPr>
          <p:spPr>
            <a:xfrm>
              <a:off x="6363631" y="1549244"/>
              <a:ext cx="0" cy="6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1B70FF-B910-3743-9AA6-95D493E0E289}"/>
                </a:ext>
              </a:extLst>
            </p:cNvPr>
            <p:cNvCxnSpPr>
              <a:cxnSpLocks/>
            </p:cNvCxnSpPr>
            <p:nvPr/>
          </p:nvCxnSpPr>
          <p:spPr>
            <a:xfrm>
              <a:off x="6363631" y="2223397"/>
              <a:ext cx="855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10AAB1-6F76-4342-9690-AF5243B9060F}"/>
                </a:ext>
              </a:extLst>
            </p:cNvPr>
            <p:cNvSpPr/>
            <p:nvPr/>
          </p:nvSpPr>
          <p:spPr>
            <a:xfrm>
              <a:off x="6372203" y="2067725"/>
              <a:ext cx="144000" cy="144000"/>
            </a:xfrm>
            <a:prstGeom prst="rect">
              <a:avLst/>
            </a:prstGeom>
            <a:solidFill>
              <a:srgbClr val="F5E1DF"/>
            </a:solidFill>
            <a:ln w="9525">
              <a:solidFill>
                <a:srgbClr val="D57F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0631BC9-BFD6-EF40-8388-DC50FF9FB4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00222" y="2948384"/>
            <a:ext cx="1021589" cy="1145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18" y="953776"/>
            <a:ext cx="1685925" cy="2038350"/>
          </a:xfrm>
          <a:prstGeom prst="rect">
            <a:avLst/>
          </a:prstGeom>
        </p:spPr>
      </p:pic>
      <p:sp>
        <p:nvSpPr>
          <p:cNvPr id="2" name="Half-frame 1">
            <a:extLst>
              <a:ext uri="{FF2B5EF4-FFF2-40B4-BE49-F238E27FC236}">
                <a16:creationId xmlns:a16="http://schemas.microsoft.com/office/drawing/2014/main" id="{74CC88FD-E0F5-434A-8249-ACE4BF20BF29}"/>
              </a:ext>
            </a:extLst>
          </p:cNvPr>
          <p:cNvSpPr/>
          <p:nvPr/>
        </p:nvSpPr>
        <p:spPr>
          <a:xfrm rot="18559719">
            <a:off x="2625839" y="1797526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Half-frame 26">
            <a:extLst>
              <a:ext uri="{FF2B5EF4-FFF2-40B4-BE49-F238E27FC236}">
                <a16:creationId xmlns:a16="http://schemas.microsoft.com/office/drawing/2014/main" id="{C7389691-B57C-FC46-BC2C-E166B3E1A3B1}"/>
              </a:ext>
            </a:extLst>
          </p:cNvPr>
          <p:cNvSpPr/>
          <p:nvPr/>
        </p:nvSpPr>
        <p:spPr>
          <a:xfrm rot="18559719">
            <a:off x="2930639" y="2359501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Half-frame 34">
            <a:extLst>
              <a:ext uri="{FF2B5EF4-FFF2-40B4-BE49-F238E27FC236}">
                <a16:creationId xmlns:a16="http://schemas.microsoft.com/office/drawing/2014/main" id="{50D252B9-ECAA-2E44-B0CD-E0AE9F17B747}"/>
              </a:ext>
            </a:extLst>
          </p:cNvPr>
          <p:cNvSpPr/>
          <p:nvPr/>
        </p:nvSpPr>
        <p:spPr>
          <a:xfrm>
            <a:off x="2060138" y="2133939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Half-frame 36">
            <a:extLst>
              <a:ext uri="{FF2B5EF4-FFF2-40B4-BE49-F238E27FC236}">
                <a16:creationId xmlns:a16="http://schemas.microsoft.com/office/drawing/2014/main" id="{1E75FD4D-4EC3-BD4B-9574-62B2FFAB7CBF}"/>
              </a:ext>
            </a:extLst>
          </p:cNvPr>
          <p:cNvSpPr/>
          <p:nvPr/>
        </p:nvSpPr>
        <p:spPr>
          <a:xfrm>
            <a:off x="2006163" y="2083139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Half-frame 37">
            <a:extLst>
              <a:ext uri="{FF2B5EF4-FFF2-40B4-BE49-F238E27FC236}">
                <a16:creationId xmlns:a16="http://schemas.microsoft.com/office/drawing/2014/main" id="{26860ACA-1E56-114E-875A-7703121DEB90}"/>
              </a:ext>
            </a:extLst>
          </p:cNvPr>
          <p:cNvSpPr/>
          <p:nvPr/>
        </p:nvSpPr>
        <p:spPr>
          <a:xfrm>
            <a:off x="3561444" y="2129707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Half-frame 38">
            <a:extLst>
              <a:ext uri="{FF2B5EF4-FFF2-40B4-BE49-F238E27FC236}">
                <a16:creationId xmlns:a16="http://schemas.microsoft.com/office/drawing/2014/main" id="{E5D099DD-ADC1-9A4C-AC86-120E12662225}"/>
              </a:ext>
            </a:extLst>
          </p:cNvPr>
          <p:cNvSpPr/>
          <p:nvPr/>
        </p:nvSpPr>
        <p:spPr>
          <a:xfrm>
            <a:off x="3507469" y="2078907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ECD9-A688-8545-AD68-E0DFE0EF4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348" y="1096651"/>
            <a:ext cx="32004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E2980-B2A9-F04D-A460-5864BD3AD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707" y="3180382"/>
            <a:ext cx="37211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5B2FF5-FF72-5444-A4CA-A3A04C574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9675" y="4214127"/>
            <a:ext cx="37211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F8CE8-4DBD-F645-A989-B6EDD09348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1016" y="5176841"/>
            <a:ext cx="2019300" cy="96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24423-C6DC-3D45-8BD8-63FDF73100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633" y="3696877"/>
            <a:ext cx="5842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F1CAF-6602-CA49-BA1F-CE3D3D5BB0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8025" y="3696877"/>
            <a:ext cx="584200" cy="77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D3A39-F97C-CB4B-8E6B-4D490D07C8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8791" y="3697856"/>
            <a:ext cx="584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23692</TotalTime>
  <Words>40</Words>
  <Application>Microsoft Office PowerPoint</Application>
  <PresentationFormat>A4 Paper (210x297 mm)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Cameron family</cp:lastModifiedBy>
  <cp:revision>257</cp:revision>
  <dcterms:created xsi:type="dcterms:W3CDTF">2019-10-15T10:24:11Z</dcterms:created>
  <dcterms:modified xsi:type="dcterms:W3CDTF">2020-06-22T14:54:00Z</dcterms:modified>
</cp:coreProperties>
</file>