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02" r:id="rId2"/>
    <p:sldId id="303" r:id="rId3"/>
    <p:sldId id="304" r:id="rId4"/>
    <p:sldId id="305" r:id="rId5"/>
    <p:sldId id="30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Davies" initials="ID" lastIdx="4" clrIdx="0">
    <p:extLst>
      <p:ext uri="{19B8F6BF-5375-455C-9EA6-DF929625EA0E}">
        <p15:presenceInfo xmlns:p15="http://schemas.microsoft.com/office/powerpoint/2012/main" userId="Ian Davies" providerId="None"/>
      </p:ext>
    </p:extLst>
  </p:cmAuthor>
  <p:cmAuthor id="2" name="Beth Smith" initials="BS" lastIdx="4" clrIdx="1">
    <p:extLst>
      <p:ext uri="{19B8F6BF-5375-455C-9EA6-DF929625EA0E}">
        <p15:presenceInfo xmlns:p15="http://schemas.microsoft.com/office/powerpoint/2012/main" userId="S-1-5-21-4068017444-3626633354-1663865159-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0" autoAdjust="0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png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0.png"/><Relationship Id="rId7" Type="http://schemas.openxmlformats.org/officeDocument/2006/relationships/image" Target="../media/image25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png"/><Relationship Id="rId9" Type="http://schemas.openxmlformats.org/officeDocument/2006/relationships/image" Target="../media/image2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8.emf"/><Relationship Id="rId3" Type="http://schemas.openxmlformats.org/officeDocument/2006/relationships/image" Target="../media/image10.png"/><Relationship Id="rId7" Type="http://schemas.openxmlformats.org/officeDocument/2006/relationships/image" Target="../media/image32.emf"/><Relationship Id="rId12" Type="http://schemas.openxmlformats.org/officeDocument/2006/relationships/image" Target="../media/image37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emf"/><Relationship Id="rId11" Type="http://schemas.openxmlformats.org/officeDocument/2006/relationships/image" Target="../media/image36.emf"/><Relationship Id="rId5" Type="http://schemas.openxmlformats.org/officeDocument/2006/relationships/image" Target="../media/image30.png"/><Relationship Id="rId10" Type="http://schemas.openxmlformats.org/officeDocument/2006/relationships/image" Target="../media/image35.emf"/><Relationship Id="rId4" Type="http://schemas.openxmlformats.org/officeDocument/2006/relationships/image" Target="../media/image29.png"/><Relationship Id="rId9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4D033D-12C3-AC4E-A956-403A2C7C9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10" y="1043790"/>
            <a:ext cx="8420100" cy="5702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02"/>
          <a:stretch/>
        </p:blipFill>
        <p:spPr>
          <a:xfrm>
            <a:off x="2431998" y="1836825"/>
            <a:ext cx="1288084" cy="1707138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>
            <a:off x="2335383" y="4294068"/>
            <a:ext cx="1384699" cy="565665"/>
          </a:xfrm>
          <a:prstGeom prst="trapezoid">
            <a:avLst>
              <a:gd name="adj" fmla="val 74153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37379" y="607820"/>
            <a:ext cx="1298651" cy="15705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B23663-B9B8-9A47-B8B7-34CE3DD4FC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6900" y="2258594"/>
            <a:ext cx="3187700" cy="86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36E52A-A140-BB49-809D-D74284648D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6337" y="4138750"/>
            <a:ext cx="31877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A58E2-3766-C34B-9DCE-1D5EB1F043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9451" y="5070856"/>
            <a:ext cx="23368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B12B38-DC2F-144A-9003-000756D8AF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6337" y="5552112"/>
            <a:ext cx="21209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FCB760-DBFB-4D46-8427-48D7362F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36" y="1119570"/>
            <a:ext cx="8178800" cy="5829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64" y="1726459"/>
            <a:ext cx="1787998" cy="1850930"/>
          </a:xfrm>
          <a:prstGeom prst="rect">
            <a:avLst/>
          </a:prstGeom>
        </p:spPr>
      </p:pic>
      <p:sp>
        <p:nvSpPr>
          <p:cNvPr id="3" name="Oval 2"/>
          <p:cNvSpPr>
            <a:spLocks noChangeAspect="1"/>
          </p:cNvSpPr>
          <p:nvPr/>
        </p:nvSpPr>
        <p:spPr>
          <a:xfrm>
            <a:off x="2506516" y="2233903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632" y="812339"/>
            <a:ext cx="1473398" cy="17793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990E55-03E7-EA46-8EBE-5DC66352C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2409" y="2053073"/>
            <a:ext cx="31877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E8F867-43E2-EB44-9D57-C0FA9C8444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2047" y="4034220"/>
            <a:ext cx="32004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995B7C-6E64-C84C-AD19-EDDCFE826E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5121" y="5212755"/>
            <a:ext cx="2133600" cy="876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9E366D-2372-804D-B6C5-81D0258D1F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0003" y="5774428"/>
            <a:ext cx="213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7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249990-CA3E-AC46-82E6-4D33D24AC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82" y="1094508"/>
            <a:ext cx="8458200" cy="6083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397" y="1779161"/>
            <a:ext cx="1787998" cy="1850930"/>
          </a:xfrm>
          <a:prstGeom prst="rect">
            <a:avLst/>
          </a:prstGeom>
        </p:spPr>
      </p:pic>
      <p:sp>
        <p:nvSpPr>
          <p:cNvPr id="6" name="4-Point Star 5"/>
          <p:cNvSpPr/>
          <p:nvPr/>
        </p:nvSpPr>
        <p:spPr>
          <a:xfrm>
            <a:off x="2092752" y="4199826"/>
            <a:ext cx="1608777" cy="87714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xagon 17"/>
          <p:cNvSpPr/>
          <p:nvPr/>
        </p:nvSpPr>
        <p:spPr>
          <a:xfrm>
            <a:off x="7939079" y="986135"/>
            <a:ext cx="1438407" cy="118899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2162755" y="280852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AC7C2D-A5A7-0F45-A5BD-3C7297663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779" y="2206069"/>
            <a:ext cx="31877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F8726E-9803-2540-B8C4-09A3BFA61A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046" y="4199826"/>
            <a:ext cx="32004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0EF38A-66C9-ED4B-884B-4CD5BD6DB8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5786" y="5280443"/>
            <a:ext cx="217170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65293A-B010-934B-A05E-3CCC38B7B6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6360" y="5826966"/>
            <a:ext cx="2286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3CBD8E-75EB-1848-9EA1-8CE122BD8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74" y="1111094"/>
            <a:ext cx="9232900" cy="5829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91" y="2282338"/>
            <a:ext cx="1787998" cy="1850930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974541" y="279625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259" y="784816"/>
            <a:ext cx="1629516" cy="162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0C6CC9-AEBD-2D40-B596-2BC45CA51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9391" y="2776003"/>
            <a:ext cx="21336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3D1767-0D27-4848-8C6D-7C38E74B7F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4879" y="4026586"/>
            <a:ext cx="32131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ECB39D-229B-EF4B-A880-595D922B2D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1502" y="5209584"/>
            <a:ext cx="21336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90B40C-7159-E84B-97CA-983E479383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6711" y="5746906"/>
            <a:ext cx="212090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B21605-CAD0-F140-8BF9-3FE74221CC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9590" y="2457037"/>
            <a:ext cx="4826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97D5F-CD62-2A41-9785-0A886E884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2" y="1155700"/>
            <a:ext cx="8178800" cy="5702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91" y="1790120"/>
            <a:ext cx="1787998" cy="1850930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2746574" y="2562269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984571" y="2942619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34" b="128"/>
          <a:stretch/>
        </p:blipFill>
        <p:spPr>
          <a:xfrm rot="16530665">
            <a:off x="1827500" y="4657594"/>
            <a:ext cx="878914" cy="115821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40" b="-17558"/>
          <a:stretch/>
        </p:blipFill>
        <p:spPr>
          <a:xfrm rot="3559743">
            <a:off x="3386239" y="5001350"/>
            <a:ext cx="749492" cy="93887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153" y="785667"/>
            <a:ext cx="1440966" cy="14409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9A9B16-7425-904F-9862-05D4434E99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8472" y="2277435"/>
            <a:ext cx="2463800" cy="876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32EF00-40FF-9846-8222-CC504C31EC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522" y="3896138"/>
            <a:ext cx="38481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BA402E-6F99-9047-84C8-1031CF184B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0072" y="4909001"/>
            <a:ext cx="21209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9D3100-4846-4546-80E3-EA64B05AE9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6780" y="5667321"/>
            <a:ext cx="21209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CA2A1C-1FC7-8749-A6C8-0208D22CC2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6357" y="2240349"/>
            <a:ext cx="482600" cy="495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3F5567-034B-964E-8D8C-F026EE3774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3492" y="2618889"/>
            <a:ext cx="482600" cy="495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B3A3D1-F8A1-5D41-BF37-7901102C66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9415" y="4880527"/>
            <a:ext cx="2120900" cy="863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5DD269-3C8A-114C-A0D2-99176E1092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49472" y="4838700"/>
            <a:ext cx="2120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20699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260</cp:revision>
  <dcterms:created xsi:type="dcterms:W3CDTF">2019-10-15T10:24:11Z</dcterms:created>
  <dcterms:modified xsi:type="dcterms:W3CDTF">2020-06-26T08:17:10Z</dcterms:modified>
</cp:coreProperties>
</file>